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800594" y="0"/>
            <a:ext cx="10488295" cy="10287000"/>
          </a:xfrm>
          <a:custGeom>
            <a:avLst/>
            <a:gdLst/>
            <a:ahLst/>
            <a:cxnLst/>
            <a:rect l="l" t="t" r="r" b="b"/>
            <a:pathLst>
              <a:path w="10488294" h="10287000">
                <a:moveTo>
                  <a:pt x="10487914" y="0"/>
                </a:moveTo>
                <a:lnTo>
                  <a:pt x="0" y="0"/>
                </a:lnTo>
                <a:lnTo>
                  <a:pt x="0" y="10287000"/>
                </a:lnTo>
                <a:lnTo>
                  <a:pt x="10487914" y="10287000"/>
                </a:lnTo>
                <a:lnTo>
                  <a:pt x="10487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38097" y="1929117"/>
            <a:ext cx="4979670" cy="1282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49845" y="3316961"/>
            <a:ext cx="15601009" cy="2225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2AC65-2BB4-321B-2948-B6B02581C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3325" y="2330450"/>
            <a:ext cx="15555595" cy="2215991"/>
          </a:xfrm>
        </p:spPr>
        <p:txBody>
          <a:bodyPr/>
          <a:lstStyle/>
          <a:p>
            <a:pPr algn="ctr"/>
            <a:r>
              <a:rPr lang="en-GB" dirty="0"/>
              <a:t> </a:t>
            </a:r>
            <a:r>
              <a:rPr lang="en-GB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CHATCONNECT-A REAL TIME CHAT AND COMMUNICATION APP</a:t>
            </a:r>
            <a:endParaRPr lang="en-IN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80FA7-F1E6-D636-7FC1-F2E3B6D9B87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203325" y="6673850"/>
            <a:ext cx="14330045" cy="2585323"/>
          </a:xfrm>
        </p:spPr>
        <p:txBody>
          <a:bodyPr/>
          <a:lstStyle/>
          <a:p>
            <a:r>
              <a:rPr lang="en-GB" sz="2800" b="1" dirty="0"/>
              <a:t>TEAM MEMBERS:</a:t>
            </a:r>
          </a:p>
          <a:p>
            <a:pPr marL="514350" indent="-514350">
              <a:buAutoNum type="arabicPeriod"/>
            </a:pPr>
            <a:r>
              <a:rPr lang="en-GB" sz="2800" b="1" dirty="0"/>
              <a:t>Gracelin Rubavathy. R [D1CE56E5AE9F14895C9413D574282CEB]</a:t>
            </a:r>
          </a:p>
          <a:p>
            <a:pPr marL="514350" indent="-514350">
              <a:buAutoNum type="arabicPeriod"/>
            </a:pPr>
            <a:r>
              <a:rPr lang="en-GB" sz="2800" b="1" dirty="0"/>
              <a:t>Jasmine Rithika. P [BCA3B0A8D88C397BD304CFE6D1D0F8EA]</a:t>
            </a:r>
          </a:p>
          <a:p>
            <a:pPr marL="514350" indent="-514350">
              <a:buAutoNum type="arabicPeriod"/>
            </a:pPr>
            <a:r>
              <a:rPr lang="en-GB" sz="2800" b="1" dirty="0"/>
              <a:t>Sriharini. A [D36FF5D72DB29FD81CB443C5329137A6]</a:t>
            </a:r>
          </a:p>
          <a:p>
            <a:pPr marL="514350" indent="-514350">
              <a:buAutoNum type="arabicPeriod"/>
            </a:pPr>
            <a:r>
              <a:rPr lang="en-GB" sz="2800" b="1" dirty="0"/>
              <a:t>Menaga. S [CAFD7556E648727B8604886C3DE603C5]</a:t>
            </a:r>
          </a:p>
          <a:p>
            <a:pPr marL="514350" indent="-514350">
              <a:buAutoNum type="arabicPeriod"/>
            </a:pPr>
            <a:r>
              <a:rPr lang="en-GB" sz="2800" b="1" dirty="0"/>
              <a:t>Prisha. S [CCE90DC38569FD891514871ACAD5425E]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654596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6425" y="1419873"/>
            <a:ext cx="3662679" cy="124079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39420" marR="5080" indent="-427355">
              <a:lnSpc>
                <a:spcPct val="101299"/>
              </a:lnSpc>
              <a:spcBef>
                <a:spcPts val="60"/>
              </a:spcBef>
            </a:pPr>
            <a:r>
              <a:rPr sz="3950" spc="315" dirty="0"/>
              <a:t>C</a:t>
            </a:r>
            <a:r>
              <a:rPr sz="3950" spc="195" dirty="0"/>
              <a:t>r</a:t>
            </a:r>
            <a:r>
              <a:rPr sz="3950" spc="165" dirty="0"/>
              <a:t>oss</a:t>
            </a:r>
            <a:r>
              <a:rPr sz="3950" spc="85" dirty="0"/>
              <a:t>-</a:t>
            </a:r>
            <a:r>
              <a:rPr sz="3950" spc="80" dirty="0"/>
              <a:t>P</a:t>
            </a:r>
            <a:r>
              <a:rPr sz="3950" spc="5" dirty="0"/>
              <a:t>lat</a:t>
            </a:r>
            <a:r>
              <a:rPr sz="3950" spc="-70" dirty="0"/>
              <a:t>f</a:t>
            </a:r>
            <a:r>
              <a:rPr sz="3950" spc="25" dirty="0"/>
              <a:t>orm  </a:t>
            </a:r>
            <a:r>
              <a:rPr sz="3950" spc="35" dirty="0"/>
              <a:t>Compatibility</a:t>
            </a:r>
            <a:endParaRPr sz="39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760" y="3826357"/>
            <a:ext cx="1261287" cy="3072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09849" y="3826357"/>
            <a:ext cx="1070965" cy="24778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923498" y="3826357"/>
            <a:ext cx="673735" cy="248285"/>
          </a:xfrm>
          <a:custGeom>
            <a:avLst/>
            <a:gdLst/>
            <a:ahLst/>
            <a:cxnLst/>
            <a:rect l="l" t="t" r="r" b="b"/>
            <a:pathLst>
              <a:path w="673735" h="248285">
                <a:moveTo>
                  <a:pt x="290156" y="68224"/>
                </a:moveTo>
                <a:lnTo>
                  <a:pt x="255701" y="68224"/>
                </a:lnTo>
                <a:lnTo>
                  <a:pt x="207619" y="196215"/>
                </a:lnTo>
                <a:lnTo>
                  <a:pt x="179870" y="122478"/>
                </a:lnTo>
                <a:lnTo>
                  <a:pt x="159473" y="68224"/>
                </a:lnTo>
                <a:lnTo>
                  <a:pt x="131229" y="68224"/>
                </a:lnTo>
                <a:lnTo>
                  <a:pt x="82677" y="196202"/>
                </a:lnTo>
                <a:lnTo>
                  <a:pt x="35306" y="68224"/>
                </a:lnTo>
                <a:lnTo>
                  <a:pt x="0" y="68224"/>
                </a:lnTo>
                <a:lnTo>
                  <a:pt x="67144" y="246253"/>
                </a:lnTo>
                <a:lnTo>
                  <a:pt x="97155" y="246253"/>
                </a:lnTo>
                <a:lnTo>
                  <a:pt x="116497" y="196202"/>
                </a:lnTo>
                <a:lnTo>
                  <a:pt x="145008" y="122478"/>
                </a:lnTo>
                <a:lnTo>
                  <a:pt x="192620" y="246253"/>
                </a:lnTo>
                <a:lnTo>
                  <a:pt x="222707" y="246253"/>
                </a:lnTo>
                <a:lnTo>
                  <a:pt x="241655" y="196215"/>
                </a:lnTo>
                <a:lnTo>
                  <a:pt x="290156" y="68224"/>
                </a:lnTo>
                <a:close/>
              </a:path>
              <a:path w="673735" h="248285">
                <a:moveTo>
                  <a:pt x="461276" y="140817"/>
                </a:moveTo>
                <a:lnTo>
                  <a:pt x="459295" y="140817"/>
                </a:lnTo>
                <a:lnTo>
                  <a:pt x="457746" y="132600"/>
                </a:lnTo>
                <a:lnTo>
                  <a:pt x="455536" y="124726"/>
                </a:lnTo>
                <a:lnTo>
                  <a:pt x="452678" y="117221"/>
                </a:lnTo>
                <a:lnTo>
                  <a:pt x="449160" y="110045"/>
                </a:lnTo>
                <a:lnTo>
                  <a:pt x="443014" y="100330"/>
                </a:lnTo>
                <a:lnTo>
                  <a:pt x="441769" y="98844"/>
                </a:lnTo>
                <a:lnTo>
                  <a:pt x="435838" y="91757"/>
                </a:lnTo>
                <a:lnTo>
                  <a:pt x="427596" y="84328"/>
                </a:lnTo>
                <a:lnTo>
                  <a:pt x="424383" y="82156"/>
                </a:lnTo>
                <a:lnTo>
                  <a:pt x="424383" y="140817"/>
                </a:lnTo>
                <a:lnTo>
                  <a:pt x="322440" y="140817"/>
                </a:lnTo>
                <a:lnTo>
                  <a:pt x="346557" y="105829"/>
                </a:lnTo>
                <a:lnTo>
                  <a:pt x="373722" y="98844"/>
                </a:lnTo>
                <a:lnTo>
                  <a:pt x="381228" y="99288"/>
                </a:lnTo>
                <a:lnTo>
                  <a:pt x="415683" y="119380"/>
                </a:lnTo>
                <a:lnTo>
                  <a:pt x="424383" y="140817"/>
                </a:lnTo>
                <a:lnTo>
                  <a:pt x="424383" y="82156"/>
                </a:lnTo>
                <a:lnTo>
                  <a:pt x="385876" y="67335"/>
                </a:lnTo>
                <a:lnTo>
                  <a:pt x="373722" y="66611"/>
                </a:lnTo>
                <a:lnTo>
                  <a:pt x="361657" y="67348"/>
                </a:lnTo>
                <a:lnTo>
                  <a:pt x="319646" y="84772"/>
                </a:lnTo>
                <a:lnTo>
                  <a:pt x="292773" y="121043"/>
                </a:lnTo>
                <a:lnTo>
                  <a:pt x="286385" y="157086"/>
                </a:lnTo>
                <a:lnTo>
                  <a:pt x="287121" y="169862"/>
                </a:lnTo>
                <a:lnTo>
                  <a:pt x="304800" y="213626"/>
                </a:lnTo>
                <a:lnTo>
                  <a:pt x="342112" y="241236"/>
                </a:lnTo>
                <a:lnTo>
                  <a:pt x="379704" y="247789"/>
                </a:lnTo>
                <a:lnTo>
                  <a:pt x="390042" y="247332"/>
                </a:lnTo>
                <a:lnTo>
                  <a:pt x="427405" y="235902"/>
                </a:lnTo>
                <a:lnTo>
                  <a:pt x="451294" y="214947"/>
                </a:lnTo>
                <a:lnTo>
                  <a:pt x="451993" y="214185"/>
                </a:lnTo>
                <a:lnTo>
                  <a:pt x="430961" y="189852"/>
                </a:lnTo>
                <a:lnTo>
                  <a:pt x="424383" y="196938"/>
                </a:lnTo>
                <a:lnTo>
                  <a:pt x="418020" y="202692"/>
                </a:lnTo>
                <a:lnTo>
                  <a:pt x="380314" y="214947"/>
                </a:lnTo>
                <a:lnTo>
                  <a:pt x="371779" y="214503"/>
                </a:lnTo>
                <a:lnTo>
                  <a:pt x="332613" y="193890"/>
                </a:lnTo>
                <a:lnTo>
                  <a:pt x="322237" y="170510"/>
                </a:lnTo>
                <a:lnTo>
                  <a:pt x="460057" y="170510"/>
                </a:lnTo>
                <a:lnTo>
                  <a:pt x="460095" y="161886"/>
                </a:lnTo>
                <a:lnTo>
                  <a:pt x="460209" y="160769"/>
                </a:lnTo>
                <a:lnTo>
                  <a:pt x="460362" y="159588"/>
                </a:lnTo>
                <a:lnTo>
                  <a:pt x="460438" y="151942"/>
                </a:lnTo>
                <a:lnTo>
                  <a:pt x="460121" y="146964"/>
                </a:lnTo>
                <a:lnTo>
                  <a:pt x="459486" y="142163"/>
                </a:lnTo>
                <a:lnTo>
                  <a:pt x="461276" y="140817"/>
                </a:lnTo>
                <a:close/>
              </a:path>
              <a:path w="673735" h="248285">
                <a:moveTo>
                  <a:pt x="673544" y="157086"/>
                </a:moveTo>
                <a:lnTo>
                  <a:pt x="661949" y="109893"/>
                </a:lnTo>
                <a:lnTo>
                  <a:pt x="638162" y="83337"/>
                </a:lnTo>
                <a:lnTo>
                  <a:pt x="638162" y="157086"/>
                </a:lnTo>
                <a:lnTo>
                  <a:pt x="637692" y="165569"/>
                </a:lnTo>
                <a:lnTo>
                  <a:pt x="617004" y="203949"/>
                </a:lnTo>
                <a:lnTo>
                  <a:pt x="583069" y="214947"/>
                </a:lnTo>
                <a:lnTo>
                  <a:pt x="575360" y="214515"/>
                </a:lnTo>
                <a:lnTo>
                  <a:pt x="539026" y="193865"/>
                </a:lnTo>
                <a:lnTo>
                  <a:pt x="527964" y="157086"/>
                </a:lnTo>
                <a:lnTo>
                  <a:pt x="528408" y="148501"/>
                </a:lnTo>
                <a:lnTo>
                  <a:pt x="548855" y="110223"/>
                </a:lnTo>
                <a:lnTo>
                  <a:pt x="583069" y="99148"/>
                </a:lnTo>
                <a:lnTo>
                  <a:pt x="590753" y="99606"/>
                </a:lnTo>
                <a:lnTo>
                  <a:pt x="626821" y="120269"/>
                </a:lnTo>
                <a:lnTo>
                  <a:pt x="638162" y="157086"/>
                </a:lnTo>
                <a:lnTo>
                  <a:pt x="638162" y="83337"/>
                </a:lnTo>
                <a:lnTo>
                  <a:pt x="596976" y="67335"/>
                </a:lnTo>
                <a:lnTo>
                  <a:pt x="584669" y="66611"/>
                </a:lnTo>
                <a:lnTo>
                  <a:pt x="573379" y="67284"/>
                </a:lnTo>
                <a:lnTo>
                  <a:pt x="537438" y="80225"/>
                </a:lnTo>
                <a:lnTo>
                  <a:pt x="528269" y="87833"/>
                </a:lnTo>
                <a:lnTo>
                  <a:pt x="528269" y="0"/>
                </a:lnTo>
                <a:lnTo>
                  <a:pt x="492975" y="0"/>
                </a:lnTo>
                <a:lnTo>
                  <a:pt x="492975" y="246253"/>
                </a:lnTo>
                <a:lnTo>
                  <a:pt x="527354" y="246253"/>
                </a:lnTo>
                <a:lnTo>
                  <a:pt x="527354" y="225717"/>
                </a:lnTo>
                <a:lnTo>
                  <a:pt x="531837" y="230111"/>
                </a:lnTo>
                <a:lnTo>
                  <a:pt x="573214" y="247129"/>
                </a:lnTo>
                <a:lnTo>
                  <a:pt x="584669" y="247789"/>
                </a:lnTo>
                <a:lnTo>
                  <a:pt x="597014" y="247078"/>
                </a:lnTo>
                <a:lnTo>
                  <a:pt x="639762" y="229933"/>
                </a:lnTo>
                <a:lnTo>
                  <a:pt x="644537" y="225717"/>
                </a:lnTo>
                <a:lnTo>
                  <a:pt x="648246" y="222453"/>
                </a:lnTo>
                <a:lnTo>
                  <a:pt x="654697" y="214947"/>
                </a:lnTo>
                <a:lnTo>
                  <a:pt x="655637" y="213855"/>
                </a:lnTo>
                <a:lnTo>
                  <a:pt x="661949" y="204127"/>
                </a:lnTo>
                <a:lnTo>
                  <a:pt x="667016" y="193484"/>
                </a:lnTo>
                <a:lnTo>
                  <a:pt x="670636" y="182092"/>
                </a:lnTo>
                <a:lnTo>
                  <a:pt x="672807" y="169964"/>
                </a:lnTo>
                <a:lnTo>
                  <a:pt x="673544" y="157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03616" y="2808326"/>
            <a:ext cx="6175375" cy="26638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839469" algn="r">
              <a:lnSpc>
                <a:spcPct val="118000"/>
              </a:lnSpc>
              <a:spcBef>
                <a:spcPts val="75"/>
              </a:spcBef>
            </a:pPr>
            <a:r>
              <a:rPr sz="2450" spc="55" dirty="0">
                <a:latin typeface="Verdana"/>
                <a:cs typeface="Verdana"/>
              </a:rPr>
              <a:t>Chat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onne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is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designed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25" dirty="0">
                <a:latin typeface="Verdana"/>
                <a:cs typeface="Verdana"/>
              </a:rPr>
              <a:t>k  </a:t>
            </a:r>
            <a:r>
              <a:rPr sz="2450" spc="15" dirty="0">
                <a:latin typeface="Verdana"/>
                <a:cs typeface="Verdana"/>
              </a:rPr>
              <a:t>ac</a:t>
            </a:r>
            <a:r>
              <a:rPr sz="2450" spc="-25" dirty="0">
                <a:latin typeface="Verdana"/>
                <a:cs typeface="Verdana"/>
              </a:rPr>
              <a:t>ross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45" dirty="0">
                <a:latin typeface="Verdana"/>
                <a:cs typeface="Verdana"/>
              </a:rPr>
              <a:t>mu</a:t>
            </a:r>
            <a:r>
              <a:rPr sz="2450" spc="55" dirty="0">
                <a:latin typeface="Verdana"/>
                <a:cs typeface="Verdana"/>
              </a:rPr>
              <a:t>l</a:t>
            </a:r>
            <a:r>
              <a:rPr sz="2450" spc="40" dirty="0">
                <a:latin typeface="Verdana"/>
                <a:cs typeface="Verdana"/>
              </a:rPr>
              <a:t>tiple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plat</a:t>
            </a:r>
            <a:r>
              <a:rPr sz="2450" spc="-5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-65" dirty="0">
                <a:latin typeface="Verdana"/>
                <a:cs typeface="Verdana"/>
              </a:rPr>
              <a:t>ms,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in</a:t>
            </a:r>
            <a:r>
              <a:rPr sz="2450" spc="65" dirty="0">
                <a:latin typeface="Verdana"/>
                <a:cs typeface="Verdana"/>
              </a:rPr>
              <a:t>c</a:t>
            </a:r>
            <a:r>
              <a:rPr sz="2450" spc="80" dirty="0">
                <a:latin typeface="Verdana"/>
                <a:cs typeface="Verdana"/>
              </a:rPr>
              <a:t>luding  </a:t>
            </a:r>
            <a:r>
              <a:rPr sz="2450" spc="40" dirty="0">
                <a:latin typeface="Verdana"/>
                <a:cs typeface="Verdana"/>
              </a:rPr>
              <a:t>desk</a:t>
            </a:r>
            <a:r>
              <a:rPr sz="2450" spc="-25" dirty="0">
                <a:latin typeface="Verdana"/>
                <a:cs typeface="Verdana"/>
              </a:rPr>
              <a:t>t</a:t>
            </a:r>
            <a:r>
              <a:rPr sz="2450" spc="105" dirty="0">
                <a:latin typeface="Verdana"/>
                <a:cs typeface="Verdana"/>
              </a:rPr>
              <a:t>op</a:t>
            </a:r>
            <a:r>
              <a:rPr sz="2450" spc="-370" dirty="0">
                <a:latin typeface="Verdana"/>
                <a:cs typeface="Verdana"/>
              </a:rPr>
              <a:t>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0" dirty="0">
                <a:latin typeface="Verdana"/>
                <a:cs typeface="Verdana"/>
              </a:rPr>
              <a:t>mobile</a:t>
            </a:r>
            <a:r>
              <a:rPr sz="2450" spc="-370" dirty="0">
                <a:latin typeface="Verdana"/>
                <a:cs typeface="Verdana"/>
              </a:rPr>
              <a:t>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90" dirty="0">
                <a:latin typeface="Verdana"/>
                <a:cs typeface="Verdana"/>
              </a:rPr>
              <a:t>eb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applications.  </a:t>
            </a:r>
            <a:r>
              <a:rPr sz="2450" spc="-15" dirty="0">
                <a:latin typeface="Verdana"/>
                <a:cs typeface="Verdana"/>
              </a:rPr>
              <a:t>This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30" dirty="0">
                <a:latin typeface="Verdana"/>
                <a:cs typeface="Verdana"/>
              </a:rPr>
              <a:t>ﬂ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5" dirty="0">
                <a:latin typeface="Verdana"/>
                <a:cs typeface="Verdana"/>
              </a:rPr>
              <a:t>xibili</a:t>
            </a:r>
            <a:r>
              <a:rPr sz="2450" spc="-20" dirty="0">
                <a:latin typeface="Verdana"/>
                <a:cs typeface="Verdana"/>
              </a:rPr>
              <a:t>t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all</a:t>
            </a:r>
            <a:r>
              <a:rPr sz="2450" spc="-30" dirty="0">
                <a:latin typeface="Verdana"/>
                <a:cs typeface="Verdana"/>
              </a:rPr>
              <a:t>o</a:t>
            </a:r>
            <a:r>
              <a:rPr sz="2450" spc="155" dirty="0">
                <a:latin typeface="Verdana"/>
                <a:cs typeface="Verdana"/>
              </a:rPr>
              <a:t>w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use</a:t>
            </a:r>
            <a:r>
              <a:rPr sz="2450" dirty="0">
                <a:latin typeface="Verdana"/>
                <a:cs typeface="Verdana"/>
              </a:rPr>
              <a:t>r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45" dirty="0">
                <a:latin typeface="Verdana"/>
                <a:cs typeface="Verdana"/>
              </a:rPr>
              <a:t>o 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105" dirty="0">
                <a:latin typeface="Verdana"/>
                <a:cs typeface="Verdana"/>
              </a:rPr>
              <a:t>ommunica</a:t>
            </a:r>
            <a:r>
              <a:rPr sz="2450" spc="15" dirty="0">
                <a:latin typeface="Verdana"/>
                <a:cs typeface="Verdana"/>
              </a:rPr>
              <a:t>t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s</a:t>
            </a:r>
            <a:r>
              <a:rPr sz="2450" spc="-60" dirty="0">
                <a:latin typeface="Verdana"/>
                <a:cs typeface="Verdana"/>
              </a:rPr>
              <a:t>e</a:t>
            </a:r>
            <a:r>
              <a:rPr sz="2450" dirty="0">
                <a:latin typeface="Verdana"/>
                <a:cs typeface="Verdana"/>
              </a:rPr>
              <a:t>amlessl</a:t>
            </a:r>
            <a:r>
              <a:rPr sz="2450" spc="-85" dirty="0">
                <a:latin typeface="Verdana"/>
                <a:cs typeface="Verdana"/>
              </a:rPr>
              <a:t>y</a:t>
            </a:r>
            <a:r>
              <a:rPr sz="2450" spc="-370" dirty="0">
                <a:latin typeface="Verdana"/>
                <a:cs typeface="Verdana"/>
              </a:rPr>
              <a:t>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ega</a:t>
            </a:r>
            <a:r>
              <a:rPr sz="2450" spc="-10" dirty="0">
                <a:latin typeface="Verdana"/>
                <a:cs typeface="Verdana"/>
              </a:rPr>
              <a:t>r</a:t>
            </a:r>
            <a:r>
              <a:rPr sz="2450" spc="5" dirty="0">
                <a:latin typeface="Verdana"/>
                <a:cs typeface="Verdana"/>
              </a:rPr>
              <a:t>dless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of</a:t>
            </a:r>
            <a:endParaRPr sz="245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  <a:spcBef>
                <a:spcPts val="509"/>
              </a:spcBef>
            </a:pPr>
            <a:r>
              <a:rPr sz="2450" spc="25" dirty="0">
                <a:latin typeface="Verdana"/>
                <a:cs typeface="Verdana"/>
              </a:rPr>
              <a:t>their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5" dirty="0">
                <a:latin typeface="Verdana"/>
                <a:cs typeface="Verdana"/>
              </a:rPr>
              <a:t>d</a:t>
            </a:r>
            <a:r>
              <a:rPr sz="2450" spc="65" dirty="0">
                <a:latin typeface="Verdana"/>
                <a:cs typeface="Verdana"/>
              </a:rPr>
              <a:t>e</a:t>
            </a:r>
            <a:r>
              <a:rPr sz="2450" dirty="0">
                <a:latin typeface="Verdana"/>
                <a:cs typeface="Verdana"/>
              </a:rPr>
              <a:t>vi</a:t>
            </a:r>
            <a:r>
              <a:rPr sz="2450" spc="-25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or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location.</a:t>
            </a:r>
            <a:endParaRPr sz="245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0" y="0"/>
            <a:ext cx="9143999" cy="102877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10286997"/>
                  </a:moveTo>
                  <a:lnTo>
                    <a:pt x="9143999" y="10286997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53192" y="1484668"/>
            <a:ext cx="6221095" cy="76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850" spc="-45" dirty="0"/>
              <a:t>Use</a:t>
            </a:r>
            <a:r>
              <a:rPr sz="4850" spc="45" dirty="0"/>
              <a:t> </a:t>
            </a:r>
            <a:r>
              <a:rPr sz="4850" spc="100" dirty="0"/>
              <a:t>Cases</a:t>
            </a:r>
            <a:r>
              <a:rPr sz="4850" spc="45" dirty="0"/>
              <a:t> </a:t>
            </a:r>
            <a:r>
              <a:rPr sz="4850" spc="35" dirty="0"/>
              <a:t>in</a:t>
            </a:r>
            <a:r>
              <a:rPr sz="4850" spc="50" dirty="0"/>
              <a:t> </a:t>
            </a:r>
            <a:r>
              <a:rPr sz="4850" spc="25" dirty="0"/>
              <a:t>Business</a:t>
            </a:r>
            <a:endParaRPr sz="485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83809" y="3250311"/>
            <a:ext cx="2941002" cy="24778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553192" y="2788552"/>
            <a:ext cx="6052185" cy="3069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</a:pPr>
            <a:r>
              <a:rPr sz="2450" spc="-85" dirty="0">
                <a:latin typeface="Verdana"/>
                <a:cs typeface="Verdana"/>
              </a:rPr>
              <a:t>In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the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business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-75" dirty="0">
                <a:latin typeface="Verdana"/>
                <a:cs typeface="Verdana"/>
              </a:rPr>
              <a:t>ld,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Chat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onne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t  </a:t>
            </a:r>
            <a:r>
              <a:rPr sz="2450" spc="85" dirty="0">
                <a:latin typeface="Verdana"/>
                <a:cs typeface="Verdana"/>
              </a:rPr>
              <a:t>enhan</a:t>
            </a:r>
            <a:r>
              <a:rPr sz="2450" spc="45" dirty="0">
                <a:latin typeface="Verdana"/>
                <a:cs typeface="Verdana"/>
              </a:rPr>
              <a:t>c</a:t>
            </a:r>
            <a:r>
              <a:rPr sz="2450" spc="-20" dirty="0">
                <a:latin typeface="Verdana"/>
                <a:cs typeface="Verdana"/>
              </a:rPr>
              <a:t>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114" dirty="0">
                <a:latin typeface="Verdana"/>
                <a:cs typeface="Verdana"/>
              </a:rPr>
              <a:t>am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40" dirty="0">
                <a:latin typeface="Verdana"/>
                <a:cs typeface="Verdana"/>
              </a:rPr>
              <a:t>ollabo</a:t>
            </a:r>
            <a:r>
              <a:rPr sz="2450" spc="-175" dirty="0">
                <a:latin typeface="Verdana"/>
                <a:cs typeface="Verdana"/>
              </a:rPr>
              <a:t>r</a:t>
            </a:r>
            <a:r>
              <a:rPr sz="2450" spc="40" dirty="0">
                <a:latin typeface="Verdana"/>
                <a:cs typeface="Verdana"/>
              </a:rPr>
              <a:t>ation</a:t>
            </a:r>
            <a:r>
              <a:rPr sz="2450" spc="-360" dirty="0">
                <a:latin typeface="Verdana"/>
                <a:cs typeface="Verdana"/>
              </a:rPr>
              <a:t>,  </a:t>
            </a:r>
            <a:r>
              <a:rPr sz="2450" spc="90" dirty="0">
                <a:latin typeface="Verdana"/>
                <a:cs typeface="Verdana"/>
              </a:rPr>
              <a:t>imp</a:t>
            </a:r>
            <a:r>
              <a:rPr sz="2450" spc="25" dirty="0">
                <a:latin typeface="Verdana"/>
                <a:cs typeface="Verdana"/>
              </a:rPr>
              <a:t>r</a:t>
            </a:r>
            <a:r>
              <a:rPr sz="2450" spc="20" dirty="0">
                <a:latin typeface="Verdana"/>
                <a:cs typeface="Verdana"/>
              </a:rPr>
              <a:t>o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-20" dirty="0">
                <a:latin typeface="Verdana"/>
                <a:cs typeface="Verdana"/>
              </a:rPr>
              <a:t>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communication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0" dirty="0">
                <a:latin typeface="Verdana"/>
                <a:cs typeface="Verdana"/>
              </a:rPr>
              <a:t>with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5" dirty="0">
                <a:latin typeface="Verdana"/>
                <a:cs typeface="Verdana"/>
              </a:rPr>
              <a:t>c</a:t>
            </a:r>
            <a:r>
              <a:rPr sz="2450" spc="-35" dirty="0">
                <a:latin typeface="Verdana"/>
                <a:cs typeface="Verdana"/>
              </a:rPr>
              <a:t>lients, 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30" dirty="0">
                <a:latin typeface="Verdana"/>
                <a:cs typeface="Verdana"/>
              </a:rPr>
              <a:t>st</a:t>
            </a:r>
            <a:r>
              <a:rPr sz="2450" spc="-65" dirty="0">
                <a:latin typeface="Verdana"/>
                <a:cs typeface="Verdana"/>
              </a:rPr>
              <a:t>r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40" dirty="0">
                <a:latin typeface="Verdana"/>
                <a:cs typeface="Verdana"/>
              </a:rPr>
              <a:t>amlines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p</a:t>
            </a:r>
            <a:r>
              <a:rPr sz="2450" spc="5" dirty="0">
                <a:latin typeface="Verdana"/>
                <a:cs typeface="Verdana"/>
              </a:rPr>
              <a:t>r</a:t>
            </a:r>
            <a:r>
              <a:rPr sz="2450" spc="10" dirty="0">
                <a:latin typeface="Verdana"/>
                <a:cs typeface="Verdana"/>
              </a:rPr>
              <a:t>oje</a:t>
            </a:r>
            <a:r>
              <a:rPr sz="2450" spc="20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t  </a:t>
            </a:r>
            <a:r>
              <a:rPr sz="2450" spc="100" dirty="0">
                <a:latin typeface="Verdana"/>
                <a:cs typeface="Verdana"/>
              </a:rPr>
              <a:t>managemen</a:t>
            </a:r>
            <a:r>
              <a:rPr sz="2450" spc="75" dirty="0">
                <a:latin typeface="Verdana"/>
                <a:cs typeface="Verdana"/>
              </a:rPr>
              <a:t>t</a:t>
            </a:r>
            <a:r>
              <a:rPr sz="2450" spc="-370" dirty="0">
                <a:latin typeface="Verdana"/>
                <a:cs typeface="Verdana"/>
              </a:rPr>
              <a:t>.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C</a:t>
            </a:r>
            <a:r>
              <a:rPr sz="2450" spc="160" dirty="0">
                <a:latin typeface="Verdana"/>
                <a:cs typeface="Verdana"/>
              </a:rPr>
              <a:t>om</a:t>
            </a:r>
            <a:r>
              <a:rPr sz="2450" spc="114" dirty="0">
                <a:latin typeface="Verdana"/>
                <a:cs typeface="Verdana"/>
              </a:rPr>
              <a:t>p</a:t>
            </a:r>
            <a:r>
              <a:rPr sz="2450" spc="10" dirty="0">
                <a:latin typeface="Verdana"/>
                <a:cs typeface="Verdana"/>
              </a:rPr>
              <a:t>anies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can  </a:t>
            </a:r>
            <a:r>
              <a:rPr sz="2450" spc="5" dirty="0">
                <a:latin typeface="Verdana"/>
                <a:cs typeface="Verdana"/>
              </a:rPr>
              <a:t>l</a:t>
            </a:r>
            <a:r>
              <a:rPr sz="2450" spc="-10" dirty="0">
                <a:latin typeface="Verdana"/>
                <a:cs typeface="Verdana"/>
              </a:rPr>
              <a:t>e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175" dirty="0">
                <a:latin typeface="Verdana"/>
                <a:cs typeface="Verdana"/>
              </a:rPr>
              <a:t>r</a:t>
            </a:r>
            <a:r>
              <a:rPr sz="2450" spc="60" dirty="0">
                <a:latin typeface="Verdana"/>
                <a:cs typeface="Verdana"/>
              </a:rPr>
              <a:t>age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this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plat</a:t>
            </a:r>
            <a:r>
              <a:rPr sz="2450" spc="-5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240" dirty="0">
                <a:latin typeface="Verdana"/>
                <a:cs typeface="Verdana"/>
              </a:rPr>
              <a:t>m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c</a:t>
            </a:r>
            <a:r>
              <a:rPr sz="2450" spc="-10" dirty="0">
                <a:latin typeface="Verdana"/>
                <a:cs typeface="Verdana"/>
              </a:rPr>
              <a:t>r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15" dirty="0">
                <a:latin typeface="Verdana"/>
                <a:cs typeface="Verdana"/>
              </a:rPr>
              <a:t>a</a:t>
            </a:r>
            <a:r>
              <a:rPr sz="2450" spc="-40" dirty="0">
                <a:latin typeface="Verdana"/>
                <a:cs typeface="Verdana"/>
              </a:rPr>
              <a:t>t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a  </a:t>
            </a:r>
            <a:r>
              <a:rPr sz="2450" spc="100" dirty="0">
                <a:latin typeface="Verdana"/>
                <a:cs typeface="Verdana"/>
              </a:rPr>
              <a:t>mo</a:t>
            </a:r>
            <a:r>
              <a:rPr sz="2450" spc="15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onne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90" dirty="0">
                <a:latin typeface="Verdana"/>
                <a:cs typeface="Verdana"/>
              </a:rPr>
              <a:t>ed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ef</a:t>
            </a:r>
            <a:r>
              <a:rPr sz="2450" spc="-30" dirty="0">
                <a:latin typeface="Verdana"/>
                <a:cs typeface="Verdana"/>
              </a:rPr>
              <a:t>ﬁ</a:t>
            </a:r>
            <a:r>
              <a:rPr sz="2450" spc="95" dirty="0">
                <a:latin typeface="Verdana"/>
                <a:cs typeface="Verdana"/>
              </a:rPr>
              <a:t>c</a:t>
            </a:r>
            <a:r>
              <a:rPr sz="2450" spc="45" dirty="0">
                <a:latin typeface="Verdana"/>
                <a:cs typeface="Verdana"/>
              </a:rPr>
              <a:t>ient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25" dirty="0">
                <a:latin typeface="Verdana"/>
                <a:cs typeface="Verdana"/>
              </a:rPr>
              <a:t>k  </a:t>
            </a:r>
            <a:r>
              <a:rPr sz="2450" spc="15" dirty="0">
                <a:latin typeface="Verdana"/>
                <a:cs typeface="Verdana"/>
              </a:rPr>
              <a:t>environment.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10286997"/>
                  </a:moveTo>
                  <a:lnTo>
                    <a:pt x="9143999" y="10286997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53192" y="1494193"/>
            <a:ext cx="6287135" cy="676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250" spc="30" dirty="0"/>
              <a:t>Educational</a:t>
            </a:r>
            <a:r>
              <a:rPr sz="4250" spc="-145" dirty="0"/>
              <a:t> </a:t>
            </a:r>
            <a:r>
              <a:rPr sz="4250" spc="20" dirty="0"/>
              <a:t>Applications</a:t>
            </a:r>
            <a:endParaRPr sz="425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80319" y="3250311"/>
            <a:ext cx="4142028" cy="24778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553192" y="2788539"/>
            <a:ext cx="5782310" cy="2688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</a:pPr>
            <a:r>
              <a:rPr sz="2450" spc="55" dirty="0">
                <a:latin typeface="Verdana"/>
                <a:cs typeface="Verdana"/>
              </a:rPr>
              <a:t>Chat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onne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can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175" dirty="0">
                <a:latin typeface="Verdana"/>
                <a:cs typeface="Verdana"/>
              </a:rPr>
              <a:t>r</a:t>
            </a:r>
            <a:r>
              <a:rPr sz="2450" spc="5" dirty="0">
                <a:latin typeface="Verdana"/>
                <a:cs typeface="Verdana"/>
              </a:rPr>
              <a:t>ans</a:t>
            </a:r>
            <a:r>
              <a:rPr sz="2450" spc="-25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135" dirty="0">
                <a:latin typeface="Verdana"/>
                <a:cs typeface="Verdana"/>
              </a:rPr>
              <a:t>m  </a:t>
            </a:r>
            <a:r>
              <a:rPr sz="2450" spc="55" dirty="0">
                <a:latin typeface="Verdana"/>
                <a:cs typeface="Verdana"/>
              </a:rPr>
              <a:t>educational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e</a:t>
            </a:r>
            <a:r>
              <a:rPr sz="2450" spc="55" dirty="0">
                <a:latin typeface="Verdana"/>
                <a:cs typeface="Verdana"/>
              </a:rPr>
              <a:t>n</a:t>
            </a:r>
            <a:r>
              <a:rPr sz="2450" spc="-60" dirty="0">
                <a:latin typeface="Verdana"/>
                <a:cs typeface="Verdana"/>
              </a:rPr>
              <a:t>vi</a:t>
            </a:r>
            <a:r>
              <a:rPr sz="2450" spc="-95" dirty="0">
                <a:latin typeface="Verdana"/>
                <a:cs typeface="Verdana"/>
              </a:rPr>
              <a:t>r</a:t>
            </a:r>
            <a:r>
              <a:rPr sz="2450" spc="75" dirty="0">
                <a:latin typeface="Verdana"/>
                <a:cs typeface="Verdana"/>
              </a:rPr>
              <a:t>onments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0" dirty="0">
                <a:latin typeface="Verdana"/>
                <a:cs typeface="Verdana"/>
              </a:rPr>
              <a:t>b</a:t>
            </a:r>
            <a:r>
              <a:rPr sz="2450" spc="-80" dirty="0">
                <a:latin typeface="Verdana"/>
                <a:cs typeface="Verdana"/>
              </a:rPr>
              <a:t>y 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55" dirty="0">
                <a:latin typeface="Verdana"/>
                <a:cs typeface="Verdana"/>
              </a:rPr>
              <a:t>a</a:t>
            </a:r>
            <a:r>
              <a:rPr sz="2450" spc="25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ilitating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communication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be</a:t>
            </a:r>
            <a:r>
              <a:rPr sz="2450" spc="30" dirty="0">
                <a:latin typeface="Verdana"/>
                <a:cs typeface="Verdana"/>
              </a:rPr>
              <a:t>t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50" dirty="0">
                <a:latin typeface="Verdana"/>
                <a:cs typeface="Verdana"/>
              </a:rPr>
              <a:t>een  </a:t>
            </a:r>
            <a:r>
              <a:rPr sz="2450" spc="45" dirty="0">
                <a:latin typeface="Verdana"/>
                <a:cs typeface="Verdana"/>
              </a:rPr>
              <a:t>students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55" dirty="0">
                <a:latin typeface="Verdana"/>
                <a:cs typeface="Verdana"/>
              </a:rPr>
              <a:t>a</a:t>
            </a:r>
            <a:r>
              <a:rPr sz="2450" spc="25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he</a:t>
            </a:r>
            <a:r>
              <a:rPr sz="2450" spc="20" dirty="0">
                <a:latin typeface="Verdana"/>
                <a:cs typeface="Verdana"/>
              </a:rPr>
              <a:t>r</a:t>
            </a:r>
            <a:r>
              <a:rPr sz="2450" spc="-220" dirty="0">
                <a:latin typeface="Verdana"/>
                <a:cs typeface="Verdana"/>
              </a:rPr>
              <a:t>s.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05" dirty="0">
                <a:latin typeface="Verdana"/>
                <a:cs typeface="Verdana"/>
              </a:rPr>
              <a:t>Its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20" dirty="0">
                <a:latin typeface="Verdana"/>
                <a:cs typeface="Verdana"/>
              </a:rPr>
              <a:t>atu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-15" dirty="0">
                <a:latin typeface="Verdana"/>
                <a:cs typeface="Verdana"/>
              </a:rPr>
              <a:t>es  </a:t>
            </a:r>
            <a:r>
              <a:rPr sz="2450" spc="60" dirty="0">
                <a:latin typeface="Verdana"/>
                <a:cs typeface="Verdana"/>
              </a:rPr>
              <a:t>suppo</a:t>
            </a:r>
            <a:r>
              <a:rPr sz="2450" spc="75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g</a:t>
            </a:r>
            <a:r>
              <a:rPr sz="2450" spc="10" dirty="0">
                <a:latin typeface="Verdana"/>
                <a:cs typeface="Verdana"/>
              </a:rPr>
              <a:t>r</a:t>
            </a:r>
            <a:r>
              <a:rPr sz="2450" spc="105" dirty="0">
                <a:latin typeface="Verdana"/>
                <a:cs typeface="Verdana"/>
              </a:rPr>
              <a:t>oup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p</a:t>
            </a:r>
            <a:r>
              <a:rPr sz="2450" spc="5" dirty="0">
                <a:latin typeface="Verdana"/>
                <a:cs typeface="Verdana"/>
              </a:rPr>
              <a:t>r</a:t>
            </a:r>
            <a:r>
              <a:rPr sz="2450" spc="10" dirty="0">
                <a:latin typeface="Verdana"/>
                <a:cs typeface="Verdana"/>
              </a:rPr>
              <a:t>oje</a:t>
            </a:r>
            <a:r>
              <a:rPr sz="2450" spc="20" dirty="0">
                <a:latin typeface="Verdana"/>
                <a:cs typeface="Verdana"/>
              </a:rPr>
              <a:t>c</a:t>
            </a:r>
            <a:r>
              <a:rPr sz="2450" spc="-135" dirty="0">
                <a:latin typeface="Verdana"/>
                <a:cs typeface="Verdana"/>
              </a:rPr>
              <a:t>ts,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discussions, 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instant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90" dirty="0">
                <a:latin typeface="Verdana"/>
                <a:cs typeface="Verdana"/>
              </a:rPr>
              <a:t>eed</a:t>
            </a:r>
            <a:r>
              <a:rPr sz="2450" spc="85" dirty="0">
                <a:latin typeface="Verdana"/>
                <a:cs typeface="Verdana"/>
              </a:rPr>
              <a:t>b</a:t>
            </a:r>
            <a:r>
              <a:rPr sz="2450" spc="55" dirty="0">
                <a:latin typeface="Verdana"/>
                <a:cs typeface="Verdana"/>
              </a:rPr>
              <a:t>a</a:t>
            </a:r>
            <a:r>
              <a:rPr sz="2450" spc="25" dirty="0">
                <a:latin typeface="Verdana"/>
                <a:cs typeface="Verdana"/>
              </a:rPr>
              <a:t>c</a:t>
            </a:r>
            <a:r>
              <a:rPr sz="2450" spc="55" dirty="0">
                <a:latin typeface="Verdana"/>
                <a:cs typeface="Verdana"/>
              </a:rPr>
              <a:t>k</a:t>
            </a:r>
            <a:r>
              <a:rPr sz="2450" spc="-370" dirty="0">
                <a:latin typeface="Verdana"/>
                <a:cs typeface="Verdana"/>
              </a:rPr>
              <a:t>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en</a:t>
            </a:r>
            <a:r>
              <a:rPr sz="2450" spc="5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i</a:t>
            </a:r>
            <a:r>
              <a:rPr sz="2450" spc="50" dirty="0">
                <a:latin typeface="Verdana"/>
                <a:cs typeface="Verdana"/>
              </a:rPr>
              <a:t>c</a:t>
            </a:r>
            <a:r>
              <a:rPr sz="2450" spc="100" dirty="0">
                <a:latin typeface="Verdana"/>
                <a:cs typeface="Verdana"/>
              </a:rPr>
              <a:t>hing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the  </a:t>
            </a:r>
            <a:r>
              <a:rPr sz="2450" spc="5" dirty="0">
                <a:latin typeface="Verdana"/>
                <a:cs typeface="Verdana"/>
              </a:rPr>
              <a:t>l</a:t>
            </a:r>
            <a:r>
              <a:rPr sz="2450" spc="-25" dirty="0">
                <a:latin typeface="Verdana"/>
                <a:cs typeface="Verdana"/>
              </a:rPr>
              <a:t>e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-50" dirty="0">
                <a:latin typeface="Verdana"/>
                <a:cs typeface="Verdana"/>
              </a:rPr>
              <a:t>r</a:t>
            </a:r>
            <a:r>
              <a:rPr sz="2450" spc="100" dirty="0">
                <a:latin typeface="Verdana"/>
                <a:cs typeface="Verdana"/>
              </a:rPr>
              <a:t>ning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dirty="0">
                <a:latin typeface="Verdana"/>
                <a:cs typeface="Verdana"/>
              </a:rPr>
              <a:t>xpe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65" dirty="0">
                <a:latin typeface="Verdana"/>
                <a:cs typeface="Verdana"/>
              </a:rPr>
              <a:t>ien</a:t>
            </a:r>
            <a:r>
              <a:rPr sz="2450" spc="40" dirty="0">
                <a:latin typeface="Verdana"/>
                <a:cs typeface="Verdana"/>
              </a:rPr>
              <a:t>c</a:t>
            </a:r>
            <a:r>
              <a:rPr sz="2450" spc="-170" dirty="0">
                <a:latin typeface="Verdana"/>
                <a:cs typeface="Verdana"/>
              </a:rPr>
              <a:t>e.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10286997"/>
                  </a:moveTo>
                  <a:lnTo>
                    <a:pt x="9143999" y="10286997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53192" y="1484668"/>
            <a:ext cx="4337685" cy="124079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60"/>
              </a:spcBef>
            </a:pPr>
            <a:r>
              <a:rPr sz="3950" spc="65" dirty="0"/>
              <a:t>Customer</a:t>
            </a:r>
            <a:r>
              <a:rPr sz="3950" spc="-75" dirty="0"/>
              <a:t> </a:t>
            </a:r>
            <a:r>
              <a:rPr sz="3950" spc="50" dirty="0"/>
              <a:t>Support </a:t>
            </a:r>
            <a:r>
              <a:rPr sz="3950" spc="-855" dirty="0"/>
              <a:t> </a:t>
            </a:r>
            <a:r>
              <a:rPr sz="3950" spc="40" dirty="0"/>
              <a:t>Solutions</a:t>
            </a:r>
            <a:endParaRPr sz="395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41144" y="3250311"/>
            <a:ext cx="1082548" cy="2477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0319" y="3631310"/>
            <a:ext cx="2500045" cy="24778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553192" y="2788539"/>
            <a:ext cx="5899785" cy="2307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118745">
              <a:lnSpc>
                <a:spcPct val="102000"/>
              </a:lnSpc>
              <a:spcBef>
                <a:spcPts val="65"/>
              </a:spcBef>
            </a:pPr>
            <a:r>
              <a:rPr sz="2450" spc="110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cus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70" dirty="0">
                <a:latin typeface="Verdana"/>
                <a:cs typeface="Verdana"/>
              </a:rPr>
              <a:t>omer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suppo</a:t>
            </a:r>
            <a:r>
              <a:rPr sz="2450" spc="75" dirty="0">
                <a:latin typeface="Verdana"/>
                <a:cs typeface="Verdana"/>
              </a:rPr>
              <a:t>r</a:t>
            </a:r>
            <a:r>
              <a:rPr sz="2450" spc="55" dirty="0">
                <a:latin typeface="Verdana"/>
                <a:cs typeface="Verdana"/>
              </a:rPr>
              <a:t>t</a:t>
            </a:r>
            <a:r>
              <a:rPr sz="2450" spc="-370" dirty="0">
                <a:latin typeface="Verdana"/>
                <a:cs typeface="Verdana"/>
              </a:rPr>
              <a:t>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Chat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onne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t  </a:t>
            </a:r>
            <a:r>
              <a:rPr sz="2450" spc="55" dirty="0">
                <a:latin typeface="Verdana"/>
                <a:cs typeface="Verdana"/>
              </a:rPr>
              <a:t>p</a:t>
            </a:r>
            <a:r>
              <a:rPr sz="2450" spc="5" dirty="0">
                <a:latin typeface="Verdana"/>
                <a:cs typeface="Verdana"/>
              </a:rPr>
              <a:t>r</a:t>
            </a:r>
            <a:r>
              <a:rPr sz="2450" spc="20" dirty="0">
                <a:latin typeface="Verdana"/>
                <a:cs typeface="Verdana"/>
              </a:rPr>
              <a:t>o</a:t>
            </a:r>
            <a:r>
              <a:rPr sz="2450" dirty="0">
                <a:latin typeface="Verdana"/>
                <a:cs typeface="Verdana"/>
              </a:rPr>
              <a:t>vides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plat</a:t>
            </a:r>
            <a:r>
              <a:rPr sz="2450" spc="-5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240" dirty="0">
                <a:latin typeface="Verdana"/>
                <a:cs typeface="Verdana"/>
              </a:rPr>
              <a:t>m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instant  </a:t>
            </a:r>
            <a:r>
              <a:rPr sz="2450" spc="90" dirty="0">
                <a:latin typeface="Verdana"/>
                <a:cs typeface="Verdana"/>
              </a:rPr>
              <a:t>communication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0" dirty="0">
                <a:latin typeface="Verdana"/>
                <a:cs typeface="Verdana"/>
              </a:rPr>
              <a:t>with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5" dirty="0">
                <a:latin typeface="Verdana"/>
                <a:cs typeface="Verdana"/>
              </a:rPr>
              <a:t>c</a:t>
            </a:r>
            <a:r>
              <a:rPr sz="2450" spc="-40" dirty="0">
                <a:latin typeface="Verdana"/>
                <a:cs typeface="Verdana"/>
              </a:rPr>
              <a:t>lients.</a:t>
            </a:r>
            <a:endParaRPr sz="2450">
              <a:latin typeface="Verdana"/>
              <a:cs typeface="Verdana"/>
            </a:endParaRPr>
          </a:p>
          <a:p>
            <a:pPr marL="12700" marR="5080" algn="just">
              <a:lnSpc>
                <a:spcPct val="102000"/>
              </a:lnSpc>
            </a:pPr>
            <a:r>
              <a:rPr sz="2450" spc="20" dirty="0">
                <a:latin typeface="Verdana"/>
                <a:cs typeface="Verdana"/>
              </a:rPr>
              <a:t>Businesses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can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30" dirty="0">
                <a:latin typeface="Verdana"/>
                <a:cs typeface="Verdana"/>
              </a:rPr>
              <a:t>resolve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issues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quickly, </a:t>
            </a:r>
            <a:r>
              <a:rPr sz="2450" spc="-850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imp</a:t>
            </a:r>
            <a:r>
              <a:rPr sz="2450" spc="25" dirty="0">
                <a:latin typeface="Verdana"/>
                <a:cs typeface="Verdana"/>
              </a:rPr>
              <a:t>r</a:t>
            </a:r>
            <a:r>
              <a:rPr sz="2450" spc="20" dirty="0">
                <a:latin typeface="Verdana"/>
                <a:cs typeface="Verdana"/>
              </a:rPr>
              <a:t>o</a:t>
            </a:r>
            <a:r>
              <a:rPr sz="2450" spc="40" dirty="0">
                <a:latin typeface="Verdana"/>
                <a:cs typeface="Verdana"/>
              </a:rPr>
              <a:t>ving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cus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70" dirty="0">
                <a:latin typeface="Verdana"/>
                <a:cs typeface="Verdana"/>
              </a:rPr>
              <a:t>omer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satis</a:t>
            </a:r>
            <a:r>
              <a:rPr sz="2450" spc="-45" dirty="0">
                <a:latin typeface="Verdana"/>
                <a:cs typeface="Verdana"/>
              </a:rPr>
              <a:t>f</a:t>
            </a:r>
            <a:r>
              <a:rPr sz="2450" spc="55" dirty="0">
                <a:latin typeface="Verdana"/>
                <a:cs typeface="Verdana"/>
              </a:rPr>
              <a:t>action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and  </a:t>
            </a:r>
            <a:r>
              <a:rPr sz="2450" spc="20" dirty="0">
                <a:latin typeface="Verdana"/>
                <a:cs typeface="Verdana"/>
              </a:rPr>
              <a:t>fostering</a:t>
            </a:r>
            <a:r>
              <a:rPr sz="2450" spc="-220" dirty="0">
                <a:latin typeface="Verdana"/>
                <a:cs typeface="Verdana"/>
              </a:rPr>
              <a:t> </a:t>
            </a:r>
            <a:r>
              <a:rPr sz="2450" spc="40" dirty="0">
                <a:latin typeface="Verdana"/>
                <a:cs typeface="Verdana"/>
              </a:rPr>
              <a:t>long-term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relationships.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546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998" y="1126109"/>
            <a:ext cx="8648700" cy="17526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31775" rIns="0" bIns="0" rtlCol="0">
            <a:spAutoFit/>
          </a:bodyPr>
          <a:lstStyle/>
          <a:p>
            <a:pPr marL="924560">
              <a:lnSpc>
                <a:spcPct val="100000"/>
              </a:lnSpc>
              <a:spcBef>
                <a:spcPts val="1825"/>
              </a:spcBef>
            </a:pPr>
            <a:r>
              <a:rPr sz="5850" spc="50" dirty="0">
                <a:solidFill>
                  <a:srgbClr val="FFFFFF"/>
                </a:solidFill>
              </a:rPr>
              <a:t>Global</a:t>
            </a:r>
            <a:r>
              <a:rPr sz="5850" spc="40" dirty="0">
                <a:solidFill>
                  <a:srgbClr val="FFFFFF"/>
                </a:solidFill>
              </a:rPr>
              <a:t> Connectivity</a:t>
            </a:r>
            <a:endParaRPr sz="58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8935" y="3458679"/>
            <a:ext cx="2038985" cy="308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38906" y="3896829"/>
            <a:ext cx="1170038" cy="24778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414674" y="3316961"/>
            <a:ext cx="7536180" cy="22256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ctr">
              <a:lnSpc>
                <a:spcPct val="118000"/>
              </a:lnSpc>
              <a:spcBef>
                <a:spcPts val="75"/>
              </a:spcBef>
            </a:pPr>
            <a:r>
              <a:rPr sz="2450" spc="55" dirty="0">
                <a:latin typeface="Verdana"/>
                <a:cs typeface="Verdana"/>
              </a:rPr>
              <a:t>Chat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onne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b</a:t>
            </a:r>
            <a:r>
              <a:rPr sz="2450" spc="5" dirty="0">
                <a:latin typeface="Verdana"/>
                <a:cs typeface="Verdana"/>
              </a:rPr>
              <a:t>r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10" dirty="0">
                <a:latin typeface="Verdana"/>
                <a:cs typeface="Verdana"/>
              </a:rPr>
              <a:t>a</a:t>
            </a:r>
            <a:r>
              <a:rPr sz="2450" spc="-30" dirty="0">
                <a:latin typeface="Verdana"/>
                <a:cs typeface="Verdana"/>
              </a:rPr>
              <a:t>k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05" dirty="0">
                <a:latin typeface="Verdana"/>
                <a:cs typeface="Verdana"/>
              </a:rPr>
              <a:t>d</a:t>
            </a:r>
            <a:r>
              <a:rPr sz="2450" spc="65" dirty="0">
                <a:latin typeface="Verdana"/>
                <a:cs typeface="Verdana"/>
              </a:rPr>
              <a:t>o</a:t>
            </a:r>
            <a:r>
              <a:rPr sz="2450" spc="145" dirty="0">
                <a:latin typeface="Verdana"/>
                <a:cs typeface="Verdana"/>
              </a:rPr>
              <a:t>wn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05" dirty="0">
                <a:latin typeface="Verdana"/>
                <a:cs typeface="Verdana"/>
              </a:rPr>
              <a:t>geog</a:t>
            </a:r>
            <a:r>
              <a:rPr sz="2450" spc="-175" dirty="0">
                <a:latin typeface="Verdana"/>
                <a:cs typeface="Verdana"/>
              </a:rPr>
              <a:t>r</a:t>
            </a:r>
            <a:r>
              <a:rPr sz="2450" spc="45" dirty="0">
                <a:latin typeface="Verdana"/>
                <a:cs typeface="Verdana"/>
              </a:rPr>
              <a:t>aphical  </a:t>
            </a:r>
            <a:r>
              <a:rPr sz="2450" spc="140" dirty="0">
                <a:latin typeface="Verdana"/>
                <a:cs typeface="Verdana"/>
              </a:rPr>
              <a:t>b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-50" dirty="0">
                <a:latin typeface="Verdana"/>
                <a:cs typeface="Verdana"/>
              </a:rPr>
              <a:t>r</a:t>
            </a:r>
            <a:r>
              <a:rPr sz="2450" spc="-75" dirty="0">
                <a:latin typeface="Verdana"/>
                <a:cs typeface="Verdana"/>
              </a:rPr>
              <a:t>r</a:t>
            </a:r>
            <a:r>
              <a:rPr sz="2450" spc="-10" dirty="0">
                <a:latin typeface="Verdana"/>
                <a:cs typeface="Verdana"/>
              </a:rPr>
              <a:t>ie</a:t>
            </a:r>
            <a:r>
              <a:rPr sz="2450" spc="-15" dirty="0">
                <a:latin typeface="Verdana"/>
                <a:cs typeface="Verdana"/>
              </a:rPr>
              <a:t>r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370" dirty="0">
                <a:latin typeface="Verdana"/>
                <a:cs typeface="Verdana"/>
              </a:rPr>
              <a:t>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all</a:t>
            </a:r>
            <a:r>
              <a:rPr sz="2450" spc="-30" dirty="0">
                <a:latin typeface="Verdana"/>
                <a:cs typeface="Verdana"/>
              </a:rPr>
              <a:t>o</a:t>
            </a:r>
            <a:r>
              <a:rPr sz="2450" spc="110" dirty="0">
                <a:latin typeface="Verdana"/>
                <a:cs typeface="Verdana"/>
              </a:rPr>
              <a:t>wing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use</a:t>
            </a:r>
            <a:r>
              <a:rPr sz="2450" dirty="0">
                <a:latin typeface="Verdana"/>
                <a:cs typeface="Verdana"/>
              </a:rPr>
              <a:t>r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35" dirty="0">
                <a:latin typeface="Verdana"/>
                <a:cs typeface="Verdana"/>
              </a:rPr>
              <a:t>f</a:t>
            </a:r>
            <a:r>
              <a:rPr sz="2450" spc="-80" dirty="0">
                <a:latin typeface="Verdana"/>
                <a:cs typeface="Verdana"/>
              </a:rPr>
              <a:t>r</a:t>
            </a:r>
            <a:r>
              <a:rPr sz="2450" spc="150" dirty="0">
                <a:latin typeface="Verdana"/>
                <a:cs typeface="Verdana"/>
              </a:rPr>
              <a:t>om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0" dirty="0">
                <a:latin typeface="Verdana"/>
                <a:cs typeface="Verdana"/>
              </a:rPr>
              <a:t>di</a:t>
            </a:r>
            <a:r>
              <a:rPr sz="2450" spc="35" dirty="0">
                <a:latin typeface="Verdana"/>
                <a:cs typeface="Verdana"/>
              </a:rPr>
              <a:t>f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-15" dirty="0">
                <a:latin typeface="Verdana"/>
                <a:cs typeface="Verdana"/>
              </a:rPr>
              <a:t>e</a:t>
            </a:r>
            <a:r>
              <a:rPr sz="2450" spc="-45" dirty="0">
                <a:latin typeface="Verdana"/>
                <a:cs typeface="Verdana"/>
              </a:rPr>
              <a:t>r</a:t>
            </a:r>
            <a:r>
              <a:rPr sz="2450" spc="65" dirty="0">
                <a:latin typeface="Verdana"/>
                <a:cs typeface="Verdana"/>
              </a:rPr>
              <a:t>ent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40" dirty="0">
                <a:latin typeface="Verdana"/>
                <a:cs typeface="Verdana"/>
              </a:rPr>
              <a:t>p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5" dirty="0">
                <a:latin typeface="Verdana"/>
                <a:cs typeface="Verdana"/>
              </a:rPr>
              <a:t>r</a:t>
            </a:r>
            <a:r>
              <a:rPr sz="2450" spc="-15" dirty="0">
                <a:latin typeface="Verdana"/>
                <a:cs typeface="Verdana"/>
              </a:rPr>
              <a:t>ts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" dirty="0">
                <a:latin typeface="Verdana"/>
                <a:cs typeface="Verdana"/>
              </a:rPr>
              <a:t>of  </a:t>
            </a:r>
            <a:r>
              <a:rPr sz="2450" spc="65" dirty="0">
                <a:latin typeface="Verdana"/>
                <a:cs typeface="Verdana"/>
              </a:rPr>
              <a:t>the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70" dirty="0">
                <a:latin typeface="Verdana"/>
                <a:cs typeface="Verdana"/>
              </a:rPr>
              <a:t>ld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105" dirty="0">
                <a:latin typeface="Verdana"/>
                <a:cs typeface="Verdana"/>
              </a:rPr>
              <a:t>ommunica</a:t>
            </a:r>
            <a:r>
              <a:rPr sz="2450" spc="15" dirty="0">
                <a:latin typeface="Verdana"/>
                <a:cs typeface="Verdana"/>
              </a:rPr>
              <a:t>t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ef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35" dirty="0">
                <a:latin typeface="Verdana"/>
                <a:cs typeface="Verdana"/>
              </a:rPr>
              <a:t>r</a:t>
            </a:r>
            <a:r>
              <a:rPr sz="2450" spc="-25" dirty="0">
                <a:latin typeface="Verdana"/>
                <a:cs typeface="Verdana"/>
              </a:rPr>
              <a:t>tlessl</a:t>
            </a:r>
            <a:r>
              <a:rPr sz="2450" spc="-120" dirty="0">
                <a:latin typeface="Verdana"/>
                <a:cs typeface="Verdana"/>
              </a:rPr>
              <a:t>y</a:t>
            </a:r>
            <a:r>
              <a:rPr sz="2450" spc="-370" dirty="0">
                <a:latin typeface="Verdana"/>
                <a:cs typeface="Verdana"/>
              </a:rPr>
              <a:t>.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This  </a:t>
            </a:r>
            <a:r>
              <a:rPr sz="2450" spc="55" dirty="0">
                <a:latin typeface="Verdana"/>
                <a:cs typeface="Verdana"/>
              </a:rPr>
              <a:t>global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reach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enhances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collaboration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fosters </a:t>
            </a:r>
            <a:r>
              <a:rPr sz="2450" spc="-844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di</a:t>
            </a:r>
            <a:r>
              <a:rPr sz="2450" spc="-30" dirty="0">
                <a:latin typeface="Verdana"/>
                <a:cs typeface="Verdana"/>
              </a:rPr>
              <a:t>v</a:t>
            </a:r>
            <a:r>
              <a:rPr sz="2450" spc="-15" dirty="0">
                <a:latin typeface="Verdana"/>
                <a:cs typeface="Verdana"/>
              </a:rPr>
              <a:t>er</a:t>
            </a:r>
            <a:r>
              <a:rPr sz="2450" spc="-20" dirty="0">
                <a:latin typeface="Verdana"/>
                <a:cs typeface="Verdana"/>
              </a:rPr>
              <a:t>se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e</a:t>
            </a:r>
            <a:r>
              <a:rPr sz="2450" spc="55" dirty="0">
                <a:latin typeface="Verdana"/>
                <a:cs typeface="Verdana"/>
              </a:rPr>
              <a:t>n</a:t>
            </a:r>
            <a:r>
              <a:rPr sz="2450" spc="-60" dirty="0">
                <a:latin typeface="Verdana"/>
                <a:cs typeface="Verdana"/>
              </a:rPr>
              <a:t>vi</a:t>
            </a:r>
            <a:r>
              <a:rPr sz="2450" spc="-95" dirty="0">
                <a:latin typeface="Verdana"/>
                <a:cs typeface="Verdana"/>
              </a:rPr>
              <a:t>r</a:t>
            </a:r>
            <a:r>
              <a:rPr sz="2450" spc="100" dirty="0">
                <a:latin typeface="Verdana"/>
                <a:cs typeface="Verdana"/>
              </a:rPr>
              <a:t>onment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id</a:t>
            </a:r>
            <a:r>
              <a:rPr sz="2450" spc="30" dirty="0">
                <a:latin typeface="Verdana"/>
                <a:cs typeface="Verdana"/>
              </a:rPr>
              <a:t>e</a:t>
            </a:r>
            <a:r>
              <a:rPr sz="2450" spc="-40" dirty="0">
                <a:latin typeface="Verdana"/>
                <a:cs typeface="Verdana"/>
              </a:rPr>
              <a:t>as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inn</a:t>
            </a:r>
            <a:r>
              <a:rPr sz="2450" spc="45" dirty="0">
                <a:latin typeface="Verdana"/>
                <a:cs typeface="Verdana"/>
              </a:rPr>
              <a:t>o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-30" dirty="0">
                <a:latin typeface="Verdana"/>
                <a:cs typeface="Verdana"/>
              </a:rPr>
              <a:t>ation.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</a:pPr>
            <a:r>
              <a:rPr spc="-10" dirty="0"/>
              <a:t>Feedback</a:t>
            </a:r>
            <a:r>
              <a:rPr spc="-35" dirty="0"/>
              <a:t> </a:t>
            </a:r>
            <a:r>
              <a:rPr spc="5" dirty="0"/>
              <a:t>and </a:t>
            </a:r>
            <a:r>
              <a:rPr spc="-894" dirty="0"/>
              <a:t> </a:t>
            </a:r>
            <a:r>
              <a:rPr spc="-15" dirty="0"/>
              <a:t>Improvement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35871" y="3755187"/>
            <a:ext cx="2143417" cy="30726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33296" y="3175317"/>
            <a:ext cx="6210300" cy="26638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17900"/>
              </a:lnSpc>
              <a:spcBef>
                <a:spcPts val="75"/>
              </a:spcBef>
            </a:pPr>
            <a:r>
              <a:rPr sz="2450" spc="20" dirty="0">
                <a:latin typeface="Verdana"/>
                <a:cs typeface="Verdana"/>
              </a:rPr>
              <a:t>User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90" dirty="0">
                <a:latin typeface="Verdana"/>
                <a:cs typeface="Verdana"/>
              </a:rPr>
              <a:t>eed</a:t>
            </a:r>
            <a:r>
              <a:rPr sz="2450" spc="85" dirty="0">
                <a:latin typeface="Verdana"/>
                <a:cs typeface="Verdana"/>
              </a:rPr>
              <a:t>b</a:t>
            </a:r>
            <a:r>
              <a:rPr sz="2450" spc="55" dirty="0">
                <a:latin typeface="Verdana"/>
                <a:cs typeface="Verdana"/>
              </a:rPr>
              <a:t>a</a:t>
            </a:r>
            <a:r>
              <a:rPr sz="2450" spc="25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k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is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essential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the 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60" dirty="0">
                <a:latin typeface="Verdana"/>
                <a:cs typeface="Verdana"/>
              </a:rPr>
              <a:t>ontinuous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imp</a:t>
            </a:r>
            <a:r>
              <a:rPr sz="2450" spc="25" dirty="0">
                <a:latin typeface="Verdana"/>
                <a:cs typeface="Verdana"/>
              </a:rPr>
              <a:t>r</a:t>
            </a:r>
            <a:r>
              <a:rPr sz="2450" spc="20" dirty="0">
                <a:latin typeface="Verdana"/>
                <a:cs typeface="Verdana"/>
              </a:rPr>
              <a:t>o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95" dirty="0">
                <a:latin typeface="Verdana"/>
                <a:cs typeface="Verdana"/>
              </a:rPr>
              <a:t>ement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of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Chat  </a:t>
            </a:r>
            <a:r>
              <a:rPr sz="2450" spc="5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onne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55" dirty="0">
                <a:latin typeface="Verdana"/>
                <a:cs typeface="Verdana"/>
              </a:rPr>
              <a:t>t</a:t>
            </a:r>
            <a:r>
              <a:rPr sz="2450" spc="-370" dirty="0">
                <a:latin typeface="Verdana"/>
                <a:cs typeface="Verdana"/>
              </a:rPr>
              <a:t>.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Regular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5" dirty="0">
                <a:latin typeface="Verdana"/>
                <a:cs typeface="Verdana"/>
              </a:rPr>
              <a:t>upda</a:t>
            </a:r>
            <a:r>
              <a:rPr sz="2450" spc="10" dirty="0">
                <a:latin typeface="Verdana"/>
                <a:cs typeface="Verdana"/>
              </a:rPr>
              <a:t>t</a:t>
            </a:r>
            <a:r>
              <a:rPr sz="2450" spc="-20" dirty="0">
                <a:latin typeface="Verdana"/>
                <a:cs typeface="Verdana"/>
              </a:rPr>
              <a:t>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and  </a:t>
            </a:r>
            <a:r>
              <a:rPr sz="2450" spc="85" dirty="0">
                <a:latin typeface="Verdana"/>
                <a:cs typeface="Verdana"/>
              </a:rPr>
              <a:t>enhan</a:t>
            </a:r>
            <a:r>
              <a:rPr sz="2450" spc="45" dirty="0">
                <a:latin typeface="Verdana"/>
                <a:cs typeface="Verdana"/>
              </a:rPr>
              <a:t>c</a:t>
            </a:r>
            <a:r>
              <a:rPr sz="2450" spc="65" dirty="0">
                <a:latin typeface="Verdana"/>
                <a:cs typeface="Verdana"/>
              </a:rPr>
              <a:t>ements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40" dirty="0">
                <a:latin typeface="Verdana"/>
                <a:cs typeface="Verdana"/>
              </a:rPr>
              <a:t>b</a:t>
            </a:r>
            <a:r>
              <a:rPr sz="2450" spc="25" dirty="0">
                <a:latin typeface="Verdana"/>
                <a:cs typeface="Verdana"/>
              </a:rPr>
              <a:t>ased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user  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dirty="0">
                <a:latin typeface="Verdana"/>
                <a:cs typeface="Verdana"/>
              </a:rPr>
              <a:t>xpe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65" dirty="0">
                <a:latin typeface="Verdana"/>
                <a:cs typeface="Verdana"/>
              </a:rPr>
              <a:t>ien</a:t>
            </a:r>
            <a:r>
              <a:rPr sz="2450" spc="40" dirty="0">
                <a:latin typeface="Verdana"/>
                <a:cs typeface="Verdana"/>
              </a:rPr>
              <a:t>c</a:t>
            </a:r>
            <a:r>
              <a:rPr sz="2450" spc="-20" dirty="0">
                <a:latin typeface="Verdana"/>
                <a:cs typeface="Verdana"/>
              </a:rPr>
              <a:t>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ensu</a:t>
            </a:r>
            <a:r>
              <a:rPr sz="2450" spc="-15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the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plat</a:t>
            </a:r>
            <a:r>
              <a:rPr sz="2450" spc="-5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240" dirty="0">
                <a:latin typeface="Verdana"/>
                <a:cs typeface="Verdana"/>
              </a:rPr>
              <a:t>m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meets  </a:t>
            </a:r>
            <a:r>
              <a:rPr sz="2450" spc="10" dirty="0">
                <a:latin typeface="Verdana"/>
                <a:cs typeface="Verdana"/>
              </a:rPr>
              <a:t>e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35" dirty="0">
                <a:latin typeface="Verdana"/>
                <a:cs typeface="Verdana"/>
              </a:rPr>
              <a:t>olving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communication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needs.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62487" y="2036451"/>
            <a:ext cx="562737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dirty="0">
                <a:solidFill>
                  <a:srgbClr val="FFFFFF"/>
                </a:solidFill>
              </a:rPr>
              <a:t>Future </a:t>
            </a:r>
            <a:r>
              <a:rPr sz="4450" spc="-25" dirty="0">
                <a:solidFill>
                  <a:srgbClr val="FFFFFF"/>
                </a:solidFill>
              </a:rPr>
              <a:t>Developments</a:t>
            </a:r>
            <a:endParaRPr sz="44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21640" y="3595382"/>
            <a:ext cx="2008378" cy="24940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62195" y="3135224"/>
            <a:ext cx="5551170" cy="2688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</a:pPr>
            <a:r>
              <a:rPr sz="2450" spc="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50" spc="75" dirty="0">
                <a:solidFill>
                  <a:srgbClr val="FFFFFF"/>
                </a:solidFill>
                <a:latin typeface="Verdana"/>
                <a:cs typeface="Verdana"/>
              </a:rPr>
              <a:t>ooking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ah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80" dirty="0">
                <a:solidFill>
                  <a:srgbClr val="FFFFFF"/>
                </a:solidFill>
                <a:latin typeface="Verdana"/>
                <a:cs typeface="Verdana"/>
              </a:rPr>
              <a:t>ad,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Chat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onne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aims 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25" dirty="0">
                <a:solidFill>
                  <a:srgbClr val="FFFFFF"/>
                </a:solidFill>
                <a:latin typeface="Verdana"/>
                <a:cs typeface="Verdana"/>
              </a:rPr>
              <a:t>int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114" dirty="0">
                <a:solidFill>
                  <a:srgbClr val="FFFFFF"/>
                </a:solidFill>
                <a:latin typeface="Verdana"/>
                <a:cs typeface="Verdana"/>
              </a:rPr>
              <a:t>odu</a:t>
            </a:r>
            <a:r>
              <a:rPr sz="2450" spc="7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80" dirty="0">
                <a:latin typeface="Verdana"/>
                <a:cs typeface="Verdana"/>
              </a:rPr>
              <a:t>n</a:t>
            </a:r>
            <a:r>
              <a:rPr sz="2450" spc="50" dirty="0">
                <a:latin typeface="Verdana"/>
                <a:cs typeface="Verdana"/>
              </a:rPr>
              <a:t>e</a:t>
            </a:r>
            <a:r>
              <a:rPr sz="2450" spc="170" dirty="0">
                <a:latin typeface="Verdana"/>
                <a:cs typeface="Verdana"/>
              </a:rPr>
              <a:t>w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20" dirty="0">
                <a:latin typeface="Verdana"/>
                <a:cs typeface="Verdana"/>
              </a:rPr>
              <a:t>atu</a:t>
            </a:r>
            <a:r>
              <a:rPr sz="2450" spc="-20" dirty="0">
                <a:latin typeface="Verdana"/>
                <a:cs typeface="Verdana"/>
              </a:rPr>
              <a:t>res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su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12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as  </a:t>
            </a:r>
            <a:r>
              <a:rPr sz="2450" spc="-125" dirty="0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sz="2450" spc="-8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50" spc="-12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450" spc="75" dirty="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hatbots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ad</a:t>
            </a: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450" spc="8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70" dirty="0">
                <a:solidFill>
                  <a:srgbClr val="FFFFFF"/>
                </a:solidFill>
                <a:latin typeface="Verdana"/>
                <a:cs typeface="Verdana"/>
              </a:rPr>
              <a:t>ed  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anal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tics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-65" dirty="0">
                <a:solidFill>
                  <a:srgbClr val="FFFFFF"/>
                </a:solidFill>
                <a:latin typeface="Verdana"/>
                <a:cs typeface="Verdana"/>
              </a:rPr>
              <a:t>ools.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These  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15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elopments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fu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ther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Verdana"/>
                <a:cs typeface="Verdana"/>
              </a:rPr>
              <a:t>enhan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25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xpe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ien</a:t>
            </a: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st</a:t>
            </a:r>
            <a:r>
              <a:rPr sz="2450" spc="-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amline  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communication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-85" dirty="0">
                <a:solidFill>
                  <a:srgbClr val="FFFFFF"/>
                </a:solidFill>
                <a:latin typeface="Verdana"/>
                <a:cs typeface="Verdana"/>
              </a:rPr>
              <a:t>esses.</a:t>
            </a:r>
            <a:endParaRPr sz="245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102877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17061942" y="0"/>
                  </a:lnTo>
                  <a:lnTo>
                    <a:pt x="17061942" y="1225550"/>
                  </a:lnTo>
                  <a:lnTo>
                    <a:pt x="17061942" y="9061450"/>
                  </a:lnTo>
                  <a:lnTo>
                    <a:pt x="12092534" y="9061450"/>
                  </a:lnTo>
                  <a:lnTo>
                    <a:pt x="12092534" y="9057615"/>
                  </a:lnTo>
                  <a:lnTo>
                    <a:pt x="6195504" y="9057615"/>
                  </a:lnTo>
                  <a:lnTo>
                    <a:pt x="6195504" y="9061450"/>
                  </a:lnTo>
                  <a:lnTo>
                    <a:pt x="1225994" y="9061450"/>
                  </a:lnTo>
                  <a:lnTo>
                    <a:pt x="1225994" y="1225550"/>
                  </a:lnTo>
                  <a:lnTo>
                    <a:pt x="6195504" y="1225550"/>
                  </a:lnTo>
                  <a:lnTo>
                    <a:pt x="6195504" y="1230045"/>
                  </a:lnTo>
                  <a:lnTo>
                    <a:pt x="12092534" y="1230045"/>
                  </a:lnTo>
                  <a:lnTo>
                    <a:pt x="12092534" y="1225550"/>
                  </a:lnTo>
                  <a:lnTo>
                    <a:pt x="17061942" y="1225550"/>
                  </a:lnTo>
                  <a:lnTo>
                    <a:pt x="17061942" y="0"/>
                  </a:lnTo>
                  <a:lnTo>
                    <a:pt x="11815737" y="0"/>
                  </a:lnTo>
                  <a:lnTo>
                    <a:pt x="11815737" y="1828"/>
                  </a:lnTo>
                  <a:lnTo>
                    <a:pt x="6472263" y="1828"/>
                  </a:lnTo>
                  <a:lnTo>
                    <a:pt x="6472263" y="0"/>
                  </a:lnTo>
                  <a:lnTo>
                    <a:pt x="0" y="0"/>
                  </a:lnTo>
                  <a:lnTo>
                    <a:pt x="0" y="1225550"/>
                  </a:lnTo>
                  <a:lnTo>
                    <a:pt x="0" y="9061450"/>
                  </a:lnTo>
                  <a:lnTo>
                    <a:pt x="0" y="10287000"/>
                  </a:lnTo>
                  <a:lnTo>
                    <a:pt x="6472263" y="10287000"/>
                  </a:lnTo>
                  <a:lnTo>
                    <a:pt x="6472263" y="10285832"/>
                  </a:lnTo>
                  <a:lnTo>
                    <a:pt x="11815737" y="10285832"/>
                  </a:lnTo>
                  <a:lnTo>
                    <a:pt x="11815737" y="10287000"/>
                  </a:lnTo>
                  <a:lnTo>
                    <a:pt x="18288000" y="10287000"/>
                  </a:lnTo>
                  <a:lnTo>
                    <a:pt x="18288000" y="9061450"/>
                  </a:lnTo>
                  <a:lnTo>
                    <a:pt x="18288000" y="122555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5581" y="5121871"/>
              <a:ext cx="4001478" cy="24780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78004" y="2406599"/>
            <a:ext cx="6722745" cy="1555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000" spc="200" dirty="0"/>
              <a:t>Conclusion</a:t>
            </a:r>
            <a:endParaRPr sz="10000"/>
          </a:p>
        </p:txBody>
      </p:sp>
      <p:sp>
        <p:nvSpPr>
          <p:cNvPr id="6" name="object 6"/>
          <p:cNvSpPr txBox="1"/>
          <p:nvPr/>
        </p:nvSpPr>
        <p:spPr>
          <a:xfrm>
            <a:off x="4348645" y="4660112"/>
            <a:ext cx="9581515" cy="192658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ctr">
              <a:lnSpc>
                <a:spcPct val="102000"/>
              </a:lnSpc>
              <a:spcBef>
                <a:spcPts val="65"/>
              </a:spcBef>
            </a:pPr>
            <a:r>
              <a:rPr sz="2450" spc="-85" dirty="0">
                <a:latin typeface="Verdana"/>
                <a:cs typeface="Verdana"/>
              </a:rPr>
              <a:t>In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conclusion,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Chat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Connect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is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powerful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tool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for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enhancing </a:t>
            </a:r>
            <a:r>
              <a:rPr sz="2450" spc="-844" dirty="0"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-65" dirty="0">
                <a:latin typeface="Verdana"/>
                <a:cs typeface="Verdana"/>
              </a:rPr>
              <a:t>al</a:t>
            </a:r>
            <a:r>
              <a:rPr sz="2450" spc="-45" dirty="0">
                <a:latin typeface="Verdana"/>
                <a:cs typeface="Verdana"/>
              </a:rPr>
              <a:t>-</a:t>
            </a:r>
            <a:r>
              <a:rPr sz="2450" spc="75" dirty="0">
                <a:latin typeface="Verdana"/>
                <a:cs typeface="Verdana"/>
              </a:rPr>
              <a:t>time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communication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" dirty="0">
                <a:latin typeface="Verdana"/>
                <a:cs typeface="Verdana"/>
              </a:rPr>
              <a:t>ac</a:t>
            </a:r>
            <a:r>
              <a:rPr sz="2450" spc="-25" dirty="0">
                <a:latin typeface="Verdana"/>
                <a:cs typeface="Verdana"/>
              </a:rPr>
              <a:t>ross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-50" dirty="0">
                <a:latin typeface="Verdana"/>
                <a:cs typeface="Verdana"/>
              </a:rPr>
              <a:t>r</a:t>
            </a:r>
            <a:r>
              <a:rPr sz="2450" spc="25" dirty="0">
                <a:latin typeface="Verdana"/>
                <a:cs typeface="Verdana"/>
              </a:rPr>
              <a:t>ious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se</a:t>
            </a:r>
            <a:r>
              <a:rPr sz="2450" spc="35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5" dirty="0">
                <a:latin typeface="Verdana"/>
                <a:cs typeface="Verdana"/>
              </a:rPr>
              <a:t>r</a:t>
            </a:r>
            <a:r>
              <a:rPr sz="2450" spc="-220" dirty="0">
                <a:latin typeface="Verdana"/>
                <a:cs typeface="Verdana"/>
              </a:rPr>
              <a:t>s.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80" dirty="0">
                <a:latin typeface="Verdana"/>
                <a:cs typeface="Verdana"/>
              </a:rPr>
              <a:t>W</a:t>
            </a:r>
            <a:r>
              <a:rPr sz="2450" spc="50" dirty="0">
                <a:latin typeface="Verdana"/>
                <a:cs typeface="Verdana"/>
              </a:rPr>
              <a:t>ith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its  </a:t>
            </a:r>
            <a:r>
              <a:rPr sz="2450" spc="35" dirty="0">
                <a:latin typeface="Verdana"/>
                <a:cs typeface="Verdana"/>
              </a:rPr>
              <a:t>robust </a:t>
            </a:r>
            <a:r>
              <a:rPr sz="2450" spc="-5" dirty="0">
                <a:latin typeface="Verdana"/>
                <a:cs typeface="Verdana"/>
              </a:rPr>
              <a:t>features </a:t>
            </a:r>
            <a:r>
              <a:rPr sz="2450" spc="85" dirty="0">
                <a:latin typeface="Verdana"/>
                <a:cs typeface="Verdana"/>
              </a:rPr>
              <a:t>and </a:t>
            </a:r>
            <a:r>
              <a:rPr sz="2450" spc="-10" dirty="0">
                <a:latin typeface="Verdana"/>
                <a:cs typeface="Verdana"/>
              </a:rPr>
              <a:t>user-friendly </a:t>
            </a:r>
            <a:r>
              <a:rPr sz="2450" spc="5" dirty="0">
                <a:latin typeface="Verdana"/>
                <a:cs typeface="Verdana"/>
              </a:rPr>
              <a:t>design, </a:t>
            </a:r>
            <a:r>
              <a:rPr sz="2450" spc="15" dirty="0">
                <a:latin typeface="Verdana"/>
                <a:cs typeface="Verdana"/>
              </a:rPr>
              <a:t>it </a:t>
            </a:r>
            <a:r>
              <a:rPr sz="2450" spc="-40" dirty="0">
                <a:latin typeface="Verdana"/>
                <a:cs typeface="Verdana"/>
              </a:rPr>
              <a:t>is </a:t>
            </a:r>
            <a:r>
              <a:rPr sz="2450" spc="50" dirty="0">
                <a:latin typeface="Verdana"/>
                <a:cs typeface="Verdana"/>
              </a:rPr>
              <a:t>poised </a:t>
            </a:r>
            <a:r>
              <a:rPr sz="2450" spc="25" dirty="0">
                <a:latin typeface="Verdana"/>
                <a:cs typeface="Verdana"/>
              </a:rPr>
              <a:t>to </a:t>
            </a:r>
            <a:r>
              <a:rPr sz="2450" spc="30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revolutionize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05" dirty="0">
                <a:latin typeface="Verdana"/>
                <a:cs typeface="Verdana"/>
              </a:rPr>
              <a:t>how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0" dirty="0">
                <a:latin typeface="Verdana"/>
                <a:cs typeface="Verdana"/>
              </a:rPr>
              <a:t>we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connect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" dirty="0">
                <a:latin typeface="Verdana"/>
                <a:cs typeface="Verdana"/>
              </a:rPr>
              <a:t>collaborate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in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today's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60" dirty="0">
                <a:latin typeface="Verdana"/>
                <a:cs typeface="Verdana"/>
              </a:rPr>
              <a:t>fast- </a:t>
            </a:r>
            <a:r>
              <a:rPr sz="2450" spc="-844" dirty="0">
                <a:latin typeface="Verdana"/>
                <a:cs typeface="Verdana"/>
              </a:rPr>
              <a:t> </a:t>
            </a:r>
            <a:r>
              <a:rPr sz="2450" spc="140" dirty="0">
                <a:latin typeface="Verdana"/>
                <a:cs typeface="Verdana"/>
              </a:rPr>
              <a:t>p</a:t>
            </a:r>
            <a:r>
              <a:rPr sz="2450" spc="55" dirty="0">
                <a:latin typeface="Verdana"/>
                <a:cs typeface="Verdana"/>
              </a:rPr>
              <a:t>a</a:t>
            </a:r>
            <a:r>
              <a:rPr sz="2450" spc="20" dirty="0">
                <a:latin typeface="Verdana"/>
                <a:cs typeface="Verdana"/>
              </a:rPr>
              <a:t>c</a:t>
            </a:r>
            <a:r>
              <a:rPr sz="2450" spc="90" dirty="0">
                <a:latin typeface="Verdana"/>
                <a:cs typeface="Verdana"/>
              </a:rPr>
              <a:t>ed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-75" dirty="0">
                <a:latin typeface="Verdana"/>
                <a:cs typeface="Verdana"/>
              </a:rPr>
              <a:t>ld.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598150" y="7131050"/>
            <a:ext cx="7125970" cy="2305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950" spc="-50" dirty="0">
                <a:solidFill>
                  <a:srgbClr val="FFFFFF"/>
                </a:solidFill>
              </a:rPr>
              <a:t>Thanks!</a:t>
            </a:r>
            <a:endParaRPr sz="14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8669" y="1253090"/>
            <a:ext cx="9029700" cy="82251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065" marR="5080" algn="ctr">
              <a:lnSpc>
                <a:spcPct val="100099"/>
              </a:lnSpc>
              <a:spcBef>
                <a:spcPts val="125"/>
              </a:spcBef>
            </a:pPr>
            <a:r>
              <a:rPr sz="8950" b="1" spc="150" dirty="0">
                <a:solidFill>
                  <a:srgbClr val="FFFFFF"/>
                </a:solidFill>
                <a:latin typeface="Cambria"/>
                <a:cs typeface="Cambria"/>
              </a:rPr>
              <a:t>Enhancing </a:t>
            </a:r>
            <a:r>
              <a:rPr sz="8950" b="1" spc="250" dirty="0">
                <a:solidFill>
                  <a:srgbClr val="FFFFFF"/>
                </a:solidFill>
                <a:latin typeface="Cambria"/>
                <a:cs typeface="Cambria"/>
              </a:rPr>
              <a:t>Real- </a:t>
            </a:r>
            <a:r>
              <a:rPr sz="8950" b="1" spc="-19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950" b="1" spc="55" dirty="0">
                <a:solidFill>
                  <a:srgbClr val="FFFFFF"/>
                </a:solidFill>
                <a:latin typeface="Cambria"/>
                <a:cs typeface="Cambria"/>
              </a:rPr>
              <a:t>Time </a:t>
            </a:r>
            <a:r>
              <a:rPr sz="8950" b="1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950" b="1" spc="135" dirty="0">
                <a:solidFill>
                  <a:srgbClr val="FFFFFF"/>
                </a:solidFill>
                <a:latin typeface="Cambria"/>
                <a:cs typeface="Cambria"/>
              </a:rPr>
              <a:t>Communication: </a:t>
            </a:r>
            <a:r>
              <a:rPr sz="8950" b="1" spc="-19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950" b="1" spc="135" dirty="0">
                <a:solidFill>
                  <a:srgbClr val="FFFFFF"/>
                </a:solidFill>
                <a:latin typeface="Cambria"/>
                <a:cs typeface="Cambria"/>
              </a:rPr>
              <a:t>An </a:t>
            </a:r>
            <a:r>
              <a:rPr sz="8950" b="1" spc="254" dirty="0">
                <a:solidFill>
                  <a:srgbClr val="FFFFFF"/>
                </a:solidFill>
                <a:latin typeface="Cambria"/>
                <a:cs typeface="Cambria"/>
              </a:rPr>
              <a:t>In-Depth </a:t>
            </a:r>
            <a:r>
              <a:rPr sz="8950" b="1" spc="2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950" b="1" spc="-35" dirty="0">
                <a:solidFill>
                  <a:srgbClr val="FFFFFF"/>
                </a:solidFill>
                <a:latin typeface="Cambria"/>
                <a:cs typeface="Cambria"/>
              </a:rPr>
              <a:t>Overview</a:t>
            </a:r>
            <a:r>
              <a:rPr sz="8950" b="1" spc="-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950" b="1" spc="11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8950" b="1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950" b="1" spc="265" dirty="0">
                <a:solidFill>
                  <a:srgbClr val="FFFFFF"/>
                </a:solidFill>
                <a:latin typeface="Cambria"/>
                <a:cs typeface="Cambria"/>
              </a:rPr>
              <a:t>Chat </a:t>
            </a:r>
            <a:r>
              <a:rPr sz="8950" b="1" spc="-19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950" b="1" spc="190" dirty="0">
                <a:solidFill>
                  <a:srgbClr val="FFFFFF"/>
                </a:solidFill>
                <a:latin typeface="Cambria"/>
                <a:cs typeface="Cambria"/>
              </a:rPr>
              <a:t>Connect</a:t>
            </a:r>
            <a:endParaRPr sz="895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998" y="1143000"/>
            <a:ext cx="5122075" cy="80009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</a:pPr>
            <a:r>
              <a:rPr spc="25" dirty="0"/>
              <a:t>Introduction</a:t>
            </a:r>
            <a:r>
              <a:rPr spc="-30" dirty="0"/>
              <a:t> </a:t>
            </a:r>
            <a:r>
              <a:rPr spc="-35" dirty="0"/>
              <a:t>to</a:t>
            </a:r>
            <a:r>
              <a:rPr spc="20" dirty="0"/>
              <a:t> </a:t>
            </a:r>
            <a:r>
              <a:rPr spc="125" dirty="0"/>
              <a:t>Chat </a:t>
            </a:r>
            <a:r>
              <a:rPr spc="-885" dirty="0"/>
              <a:t> </a:t>
            </a:r>
            <a:r>
              <a:rPr spc="90" dirty="0"/>
              <a:t>Connect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4582" y="3317036"/>
            <a:ext cx="1334160" cy="3072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0436" y="3755187"/>
            <a:ext cx="1395590" cy="24780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91430" y="4193337"/>
            <a:ext cx="1404137" cy="24780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60436" y="4641012"/>
            <a:ext cx="2500007" cy="24780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433296" y="3175317"/>
            <a:ext cx="6114415" cy="35401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17700"/>
              </a:lnSpc>
              <a:spcBef>
                <a:spcPts val="85"/>
              </a:spcBef>
            </a:pPr>
            <a:r>
              <a:rPr sz="2450" spc="-15" dirty="0">
                <a:latin typeface="Verdana"/>
                <a:cs typeface="Verdana"/>
              </a:rPr>
              <a:t>This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p</a:t>
            </a:r>
            <a:r>
              <a:rPr sz="2450" spc="5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esentation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p</a:t>
            </a:r>
            <a:r>
              <a:rPr sz="2450" spc="5" dirty="0">
                <a:latin typeface="Verdana"/>
                <a:cs typeface="Verdana"/>
              </a:rPr>
              <a:t>r</a:t>
            </a:r>
            <a:r>
              <a:rPr sz="2450" spc="20" dirty="0">
                <a:latin typeface="Verdana"/>
                <a:cs typeface="Verdana"/>
              </a:rPr>
              <a:t>o</a:t>
            </a:r>
            <a:r>
              <a:rPr sz="2450" dirty="0">
                <a:latin typeface="Verdana"/>
                <a:cs typeface="Verdana"/>
              </a:rPr>
              <a:t>vides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an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in</a:t>
            </a:r>
            <a:r>
              <a:rPr sz="2450" dirty="0">
                <a:latin typeface="Verdana"/>
                <a:cs typeface="Verdana"/>
              </a:rPr>
              <a:t>-</a:t>
            </a:r>
            <a:r>
              <a:rPr sz="2450" spc="85" dirty="0">
                <a:latin typeface="Verdana"/>
                <a:cs typeface="Verdana"/>
              </a:rPr>
              <a:t>depth  </a:t>
            </a:r>
            <a:r>
              <a:rPr sz="2450" spc="20" dirty="0">
                <a:latin typeface="Verdana"/>
                <a:cs typeface="Verdana"/>
              </a:rPr>
              <a:t>o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-15" dirty="0">
                <a:latin typeface="Verdana"/>
                <a:cs typeface="Verdana"/>
              </a:rPr>
              <a:t>e</a:t>
            </a:r>
            <a:r>
              <a:rPr sz="2450" spc="25" dirty="0">
                <a:latin typeface="Verdana"/>
                <a:cs typeface="Verdana"/>
              </a:rPr>
              <a:t>r</a:t>
            </a:r>
            <a:r>
              <a:rPr sz="2450" spc="-25" dirty="0">
                <a:latin typeface="Verdana"/>
                <a:cs typeface="Verdana"/>
              </a:rPr>
              <a:t>vi</a:t>
            </a:r>
            <a:r>
              <a:rPr sz="2450" spc="-60" dirty="0">
                <a:latin typeface="Verdana"/>
                <a:cs typeface="Verdana"/>
              </a:rPr>
              <a:t>e</a:t>
            </a:r>
            <a:r>
              <a:rPr sz="2450" spc="170" dirty="0">
                <a:latin typeface="Verdana"/>
                <a:cs typeface="Verdana"/>
              </a:rPr>
              <a:t>w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of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Chat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onne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55" dirty="0">
                <a:latin typeface="Verdana"/>
                <a:cs typeface="Verdana"/>
              </a:rPr>
              <a:t>t</a:t>
            </a:r>
            <a:r>
              <a:rPr sz="2450" spc="-370" dirty="0">
                <a:latin typeface="Verdana"/>
                <a:cs typeface="Verdana"/>
              </a:rPr>
              <a:t>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plat</a:t>
            </a:r>
            <a:r>
              <a:rPr sz="2450" spc="-5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135" dirty="0">
                <a:latin typeface="Verdana"/>
                <a:cs typeface="Verdana"/>
              </a:rPr>
              <a:t>m  </a:t>
            </a:r>
            <a:r>
              <a:rPr sz="2450" spc="70" dirty="0">
                <a:latin typeface="Verdana"/>
                <a:cs typeface="Verdana"/>
              </a:rPr>
              <a:t>designed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enhan</a:t>
            </a:r>
            <a:r>
              <a:rPr sz="2450" spc="45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-65" dirty="0">
                <a:latin typeface="Verdana"/>
                <a:cs typeface="Verdana"/>
              </a:rPr>
              <a:t>al</a:t>
            </a:r>
            <a:r>
              <a:rPr sz="2450" spc="-45" dirty="0">
                <a:latin typeface="Verdana"/>
                <a:cs typeface="Verdana"/>
              </a:rPr>
              <a:t>-</a:t>
            </a:r>
            <a:r>
              <a:rPr sz="2450" spc="65" dirty="0">
                <a:latin typeface="Verdana"/>
                <a:cs typeface="Verdana"/>
              </a:rPr>
              <a:t>time  </a:t>
            </a:r>
            <a:r>
              <a:rPr sz="2450" spc="55" dirty="0">
                <a:latin typeface="Verdana"/>
                <a:cs typeface="Verdana"/>
              </a:rPr>
              <a:t>communication. </a:t>
            </a:r>
            <a:r>
              <a:rPr sz="2450" spc="110" dirty="0">
                <a:latin typeface="Verdana"/>
                <a:cs typeface="Verdana"/>
              </a:rPr>
              <a:t>We </a:t>
            </a:r>
            <a:r>
              <a:rPr sz="2450" spc="35" dirty="0">
                <a:latin typeface="Verdana"/>
                <a:cs typeface="Verdana"/>
              </a:rPr>
              <a:t>will </a:t>
            </a:r>
            <a:r>
              <a:rPr sz="2450" dirty="0">
                <a:latin typeface="Verdana"/>
                <a:cs typeface="Verdana"/>
              </a:rPr>
              <a:t>explore </a:t>
            </a:r>
            <a:r>
              <a:rPr sz="2450" spc="-15" dirty="0">
                <a:latin typeface="Verdana"/>
                <a:cs typeface="Verdana"/>
              </a:rPr>
              <a:t>its </a:t>
            </a:r>
            <a:r>
              <a:rPr sz="2450" spc="-10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20" dirty="0">
                <a:latin typeface="Verdana"/>
                <a:cs typeface="Verdana"/>
              </a:rPr>
              <a:t>atu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-135" dirty="0">
                <a:latin typeface="Verdana"/>
                <a:cs typeface="Verdana"/>
              </a:rPr>
              <a:t>es,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bene</a:t>
            </a:r>
            <a:r>
              <a:rPr sz="2450" spc="-25" dirty="0">
                <a:latin typeface="Verdana"/>
                <a:cs typeface="Verdana"/>
              </a:rPr>
              <a:t>ﬁ</a:t>
            </a:r>
            <a:r>
              <a:rPr sz="2450" spc="-135" dirty="0">
                <a:latin typeface="Verdana"/>
                <a:cs typeface="Verdana"/>
              </a:rPr>
              <a:t>ts,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0" dirty="0">
                <a:latin typeface="Verdana"/>
                <a:cs typeface="Verdana"/>
              </a:rPr>
              <a:t>applications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in  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-50" dirty="0">
                <a:latin typeface="Verdana"/>
                <a:cs typeface="Verdana"/>
              </a:rPr>
              <a:t>r</a:t>
            </a:r>
            <a:r>
              <a:rPr sz="2450" spc="25" dirty="0">
                <a:latin typeface="Verdana"/>
                <a:cs typeface="Verdana"/>
              </a:rPr>
              <a:t>ious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se</a:t>
            </a:r>
            <a:r>
              <a:rPr sz="2450" spc="35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5" dirty="0">
                <a:latin typeface="Verdana"/>
                <a:cs typeface="Verdana"/>
              </a:rPr>
              <a:t>r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unde</a:t>
            </a:r>
            <a:r>
              <a:rPr sz="2450" spc="45" dirty="0">
                <a:latin typeface="Verdana"/>
                <a:cs typeface="Verdana"/>
              </a:rPr>
              <a:t>rstand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5" dirty="0">
                <a:latin typeface="Verdana"/>
                <a:cs typeface="Verdana"/>
              </a:rPr>
              <a:t>h</a:t>
            </a:r>
            <a:r>
              <a:rPr sz="2450" spc="50" dirty="0">
                <a:latin typeface="Verdana"/>
                <a:cs typeface="Verdana"/>
              </a:rPr>
              <a:t>o</a:t>
            </a:r>
            <a:r>
              <a:rPr sz="2450" spc="170" dirty="0">
                <a:latin typeface="Verdana"/>
                <a:cs typeface="Verdana"/>
              </a:rPr>
              <a:t>w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" dirty="0">
                <a:latin typeface="Verdana"/>
                <a:cs typeface="Verdana"/>
              </a:rPr>
              <a:t>it  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175" dirty="0">
                <a:latin typeface="Verdana"/>
                <a:cs typeface="Verdana"/>
              </a:rPr>
              <a:t>r</a:t>
            </a:r>
            <a:r>
              <a:rPr sz="2450" spc="5" dirty="0">
                <a:latin typeface="Verdana"/>
                <a:cs typeface="Verdana"/>
              </a:rPr>
              <a:t>ans</a:t>
            </a:r>
            <a:r>
              <a:rPr sz="2450" spc="-25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85" dirty="0">
                <a:latin typeface="Verdana"/>
                <a:cs typeface="Verdana"/>
              </a:rPr>
              <a:t>ms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the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onne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and  </a:t>
            </a:r>
            <a:r>
              <a:rPr sz="2450" spc="-15" dirty="0">
                <a:latin typeface="Verdana"/>
                <a:cs typeface="Verdana"/>
              </a:rPr>
              <a:t>collaborate.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10286997"/>
                  </a:moveTo>
                  <a:lnTo>
                    <a:pt x="9143999" y="10286997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53192" y="1484668"/>
            <a:ext cx="6283325" cy="7454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700" spc="-25" dirty="0"/>
              <a:t>What</a:t>
            </a:r>
            <a:r>
              <a:rPr sz="4700" spc="5" dirty="0"/>
              <a:t> </a:t>
            </a:r>
            <a:r>
              <a:rPr sz="4700" spc="15" dirty="0"/>
              <a:t>is</a:t>
            </a:r>
            <a:r>
              <a:rPr sz="4700" spc="40" dirty="0"/>
              <a:t> </a:t>
            </a:r>
            <a:r>
              <a:rPr sz="4700" spc="145" dirty="0"/>
              <a:t>Chat</a:t>
            </a:r>
            <a:r>
              <a:rPr sz="4700" spc="5" dirty="0"/>
              <a:t> </a:t>
            </a:r>
            <a:r>
              <a:rPr sz="4700" spc="125" dirty="0"/>
              <a:t>Connect?</a:t>
            </a:r>
            <a:endParaRPr sz="47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38632" y="2869311"/>
            <a:ext cx="1404112" cy="2477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97045" y="3248698"/>
            <a:ext cx="3146513" cy="31041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51078" y="4012310"/>
            <a:ext cx="2499995" cy="2477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71264" y="4393311"/>
            <a:ext cx="751687" cy="24778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553192" y="2788552"/>
            <a:ext cx="6067425" cy="3069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</a:pPr>
            <a:r>
              <a:rPr sz="2450" spc="55" dirty="0">
                <a:latin typeface="Verdana"/>
                <a:cs typeface="Verdana"/>
              </a:rPr>
              <a:t>Chat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onne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is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-65" dirty="0">
                <a:latin typeface="Verdana"/>
                <a:cs typeface="Verdana"/>
              </a:rPr>
              <a:t>al</a:t>
            </a:r>
            <a:r>
              <a:rPr sz="2450" spc="-45" dirty="0">
                <a:latin typeface="Verdana"/>
                <a:cs typeface="Verdana"/>
              </a:rPr>
              <a:t>-</a:t>
            </a:r>
            <a:r>
              <a:rPr sz="2450" spc="65" dirty="0">
                <a:latin typeface="Verdana"/>
                <a:cs typeface="Verdana"/>
              </a:rPr>
              <a:t>time  </a:t>
            </a:r>
            <a:r>
              <a:rPr sz="2450" spc="60" dirty="0">
                <a:latin typeface="Verdana"/>
                <a:cs typeface="Verdana"/>
              </a:rPr>
              <a:t>messaging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plat</a:t>
            </a:r>
            <a:r>
              <a:rPr sz="2450" spc="-5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240" dirty="0">
                <a:latin typeface="Verdana"/>
                <a:cs typeface="Verdana"/>
              </a:rPr>
              <a:t>m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that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enables  </a:t>
            </a:r>
            <a:r>
              <a:rPr sz="2450" spc="5" dirty="0">
                <a:latin typeface="Verdana"/>
                <a:cs typeface="Verdana"/>
              </a:rPr>
              <a:t>use</a:t>
            </a:r>
            <a:r>
              <a:rPr sz="2450" dirty="0">
                <a:latin typeface="Verdana"/>
                <a:cs typeface="Verdana"/>
              </a:rPr>
              <a:t>r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105" dirty="0">
                <a:latin typeface="Verdana"/>
                <a:cs typeface="Verdana"/>
              </a:rPr>
              <a:t>ommunica</a:t>
            </a:r>
            <a:r>
              <a:rPr sz="2450" spc="15" dirty="0">
                <a:latin typeface="Verdana"/>
                <a:cs typeface="Verdana"/>
              </a:rPr>
              <a:t>t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instantl</a:t>
            </a:r>
            <a:r>
              <a:rPr sz="2450" spc="-70" dirty="0">
                <a:latin typeface="Verdana"/>
                <a:cs typeface="Verdana"/>
              </a:rPr>
              <a:t>y</a:t>
            </a:r>
            <a:r>
              <a:rPr sz="2450" spc="-370" dirty="0">
                <a:latin typeface="Verdana"/>
                <a:cs typeface="Verdana"/>
              </a:rPr>
              <a:t>.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14" dirty="0">
                <a:latin typeface="Verdana"/>
                <a:cs typeface="Verdana"/>
              </a:rPr>
              <a:t>It  </a:t>
            </a:r>
            <a:r>
              <a:rPr sz="2450" spc="50" dirty="0">
                <a:latin typeface="Verdana"/>
                <a:cs typeface="Verdana"/>
              </a:rPr>
              <a:t>in</a:t>
            </a:r>
            <a:r>
              <a:rPr sz="2450" spc="-5" dirty="0">
                <a:latin typeface="Verdana"/>
                <a:cs typeface="Verdana"/>
              </a:rPr>
              <a:t>t</a:t>
            </a:r>
            <a:r>
              <a:rPr sz="2450" spc="100" dirty="0">
                <a:latin typeface="Verdana"/>
                <a:cs typeface="Verdana"/>
              </a:rPr>
              <a:t>eg</a:t>
            </a:r>
            <a:r>
              <a:rPr sz="2450" spc="-175" dirty="0">
                <a:latin typeface="Verdana"/>
                <a:cs typeface="Verdana"/>
              </a:rPr>
              <a:t>r</a:t>
            </a:r>
            <a:r>
              <a:rPr sz="2450" spc="15" dirty="0">
                <a:latin typeface="Verdana"/>
                <a:cs typeface="Verdana"/>
              </a:rPr>
              <a:t>a</a:t>
            </a:r>
            <a:r>
              <a:rPr sz="2450" spc="-40" dirty="0">
                <a:latin typeface="Verdana"/>
                <a:cs typeface="Verdana"/>
              </a:rPr>
              <a:t>t</a:t>
            </a:r>
            <a:r>
              <a:rPr sz="2450" spc="-20" dirty="0">
                <a:latin typeface="Verdana"/>
                <a:cs typeface="Verdana"/>
              </a:rPr>
              <a:t>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-50" dirty="0">
                <a:latin typeface="Verdana"/>
                <a:cs typeface="Verdana"/>
              </a:rPr>
              <a:t>r</a:t>
            </a:r>
            <a:r>
              <a:rPr sz="2450" spc="25" dirty="0">
                <a:latin typeface="Verdana"/>
                <a:cs typeface="Verdana"/>
              </a:rPr>
              <a:t>ious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85" dirty="0">
                <a:latin typeface="Verdana"/>
                <a:cs typeface="Verdana"/>
              </a:rPr>
              <a:t>ommunication  </a:t>
            </a:r>
            <a:r>
              <a:rPr sz="2450" spc="5" dirty="0">
                <a:latin typeface="Verdana"/>
                <a:cs typeface="Verdana"/>
              </a:rPr>
              <a:t>tools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to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facilitate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seamless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15" dirty="0">
                <a:latin typeface="Verdana"/>
                <a:cs typeface="Verdana"/>
              </a:rPr>
              <a:t>interactions </a:t>
            </a:r>
            <a:r>
              <a:rPr sz="2450" spc="-850" dirty="0">
                <a:latin typeface="Verdana"/>
                <a:cs typeface="Verdana"/>
              </a:rPr>
              <a:t> </a:t>
            </a:r>
            <a:r>
              <a:rPr sz="2450" spc="15" dirty="0">
                <a:latin typeface="Verdana"/>
                <a:cs typeface="Verdana"/>
              </a:rPr>
              <a:t>ac</a:t>
            </a:r>
            <a:r>
              <a:rPr sz="2450" spc="-25" dirty="0">
                <a:latin typeface="Verdana"/>
                <a:cs typeface="Verdana"/>
              </a:rPr>
              <a:t>ross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0" dirty="0">
                <a:latin typeface="Verdana"/>
                <a:cs typeface="Verdana"/>
              </a:rPr>
              <a:t>dif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-15" dirty="0">
                <a:latin typeface="Verdana"/>
                <a:cs typeface="Verdana"/>
              </a:rPr>
              <a:t>e</a:t>
            </a:r>
            <a:r>
              <a:rPr sz="2450" spc="-45" dirty="0">
                <a:latin typeface="Verdana"/>
                <a:cs typeface="Verdana"/>
              </a:rPr>
              <a:t>r</a:t>
            </a:r>
            <a:r>
              <a:rPr sz="2450" spc="65" dirty="0">
                <a:latin typeface="Verdana"/>
                <a:cs typeface="Verdana"/>
              </a:rPr>
              <a:t>ent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5" dirty="0">
                <a:latin typeface="Verdana"/>
                <a:cs typeface="Verdana"/>
              </a:rPr>
              <a:t>d</a:t>
            </a:r>
            <a:r>
              <a:rPr sz="2450" spc="65" dirty="0">
                <a:latin typeface="Verdana"/>
                <a:cs typeface="Verdana"/>
              </a:rPr>
              <a:t>e</a:t>
            </a:r>
            <a:r>
              <a:rPr sz="2450" dirty="0">
                <a:latin typeface="Verdana"/>
                <a:cs typeface="Verdana"/>
              </a:rPr>
              <a:t>vi</a:t>
            </a:r>
            <a:r>
              <a:rPr sz="2450" spc="-25" dirty="0">
                <a:latin typeface="Verdana"/>
                <a:cs typeface="Verdana"/>
              </a:rPr>
              <a:t>c</a:t>
            </a:r>
            <a:r>
              <a:rPr sz="2450" spc="-20" dirty="0">
                <a:latin typeface="Verdana"/>
                <a:cs typeface="Verdana"/>
              </a:rPr>
              <a:t>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ne</a:t>
            </a:r>
            <a:r>
              <a:rPr sz="2450" spc="20" dirty="0">
                <a:latin typeface="Verdana"/>
                <a:cs typeface="Verdana"/>
              </a:rPr>
              <a:t>t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-5" dirty="0">
                <a:latin typeface="Verdana"/>
                <a:cs typeface="Verdana"/>
              </a:rPr>
              <a:t>k</a:t>
            </a:r>
            <a:r>
              <a:rPr sz="2450" spc="-200" dirty="0">
                <a:latin typeface="Verdana"/>
                <a:cs typeface="Verdana"/>
              </a:rPr>
              <a:t>s,  </a:t>
            </a:r>
            <a:r>
              <a:rPr sz="2450" spc="30" dirty="0">
                <a:latin typeface="Verdana"/>
                <a:cs typeface="Verdana"/>
              </a:rPr>
              <a:t>ensu</a:t>
            </a:r>
            <a:r>
              <a:rPr sz="2450" dirty="0">
                <a:latin typeface="Verdana"/>
                <a:cs typeface="Verdana"/>
              </a:rPr>
              <a:t>r</a:t>
            </a:r>
            <a:r>
              <a:rPr sz="2450" spc="95" dirty="0">
                <a:latin typeface="Verdana"/>
                <a:cs typeface="Verdana"/>
              </a:rPr>
              <a:t>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that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use</a:t>
            </a:r>
            <a:r>
              <a:rPr sz="2450" dirty="0">
                <a:latin typeface="Verdana"/>
                <a:cs typeface="Verdana"/>
              </a:rPr>
              <a:t>r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can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st</a:t>
            </a:r>
            <a:r>
              <a:rPr sz="2450" spc="-45" dirty="0">
                <a:latin typeface="Verdana"/>
                <a:cs typeface="Verdana"/>
              </a:rPr>
              <a:t>a</a:t>
            </a:r>
            <a:r>
              <a:rPr sz="2450" spc="-80" dirty="0">
                <a:latin typeface="Verdana"/>
                <a:cs typeface="Verdana"/>
              </a:rPr>
              <a:t>y 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onne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90" dirty="0">
                <a:latin typeface="Verdana"/>
                <a:cs typeface="Verdana"/>
              </a:rPr>
              <a:t>ed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all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times.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10286997"/>
                  </a:moveTo>
                  <a:lnTo>
                    <a:pt x="9143999" y="10286997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53192" y="1494193"/>
            <a:ext cx="45059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75" dirty="0"/>
              <a:t>Key</a:t>
            </a:r>
            <a:r>
              <a:rPr sz="6000" spc="-170" dirty="0"/>
              <a:t> </a:t>
            </a:r>
            <a:r>
              <a:rPr sz="6000" spc="-50" dirty="0"/>
              <a:t>Features</a:t>
            </a:r>
            <a:endParaRPr sz="6000"/>
          </a:p>
        </p:txBody>
      </p:sp>
      <p:sp>
        <p:nvSpPr>
          <p:cNvPr id="6" name="object 6"/>
          <p:cNvSpPr/>
          <p:nvPr/>
        </p:nvSpPr>
        <p:spPr>
          <a:xfrm>
            <a:off x="14983969" y="2869310"/>
            <a:ext cx="524510" cy="309245"/>
          </a:xfrm>
          <a:custGeom>
            <a:avLst/>
            <a:gdLst/>
            <a:ahLst/>
            <a:cxnLst/>
            <a:rect l="l" t="t" r="r" b="b"/>
            <a:pathLst>
              <a:path w="524509" h="309244">
                <a:moveTo>
                  <a:pt x="175260" y="246265"/>
                </a:moveTo>
                <a:lnTo>
                  <a:pt x="111785" y="166179"/>
                </a:lnTo>
                <a:lnTo>
                  <a:pt x="98907" y="149923"/>
                </a:lnTo>
                <a:lnTo>
                  <a:pt x="93218" y="142735"/>
                </a:lnTo>
                <a:lnTo>
                  <a:pt x="171069" y="68224"/>
                </a:lnTo>
                <a:lnTo>
                  <a:pt x="124841" y="68224"/>
                </a:lnTo>
                <a:lnTo>
                  <a:pt x="35179" y="149923"/>
                </a:lnTo>
                <a:lnTo>
                  <a:pt x="35179" y="0"/>
                </a:lnTo>
                <a:lnTo>
                  <a:pt x="0" y="0"/>
                </a:lnTo>
                <a:lnTo>
                  <a:pt x="0" y="246265"/>
                </a:lnTo>
                <a:lnTo>
                  <a:pt x="35179" y="246265"/>
                </a:lnTo>
                <a:lnTo>
                  <a:pt x="35179" y="195516"/>
                </a:lnTo>
                <a:lnTo>
                  <a:pt x="66929" y="166179"/>
                </a:lnTo>
                <a:lnTo>
                  <a:pt x="131191" y="246265"/>
                </a:lnTo>
                <a:lnTo>
                  <a:pt x="175260" y="246265"/>
                </a:lnTo>
                <a:close/>
              </a:path>
              <a:path w="524509" h="309244">
                <a:moveTo>
                  <a:pt x="340360" y="140817"/>
                </a:moveTo>
                <a:lnTo>
                  <a:pt x="338455" y="140817"/>
                </a:lnTo>
                <a:lnTo>
                  <a:pt x="336880" y="132600"/>
                </a:lnTo>
                <a:lnTo>
                  <a:pt x="334657" y="124739"/>
                </a:lnTo>
                <a:lnTo>
                  <a:pt x="331787" y="117221"/>
                </a:lnTo>
                <a:lnTo>
                  <a:pt x="328295" y="110045"/>
                </a:lnTo>
                <a:lnTo>
                  <a:pt x="322148" y="100342"/>
                </a:lnTo>
                <a:lnTo>
                  <a:pt x="320890" y="98844"/>
                </a:lnTo>
                <a:lnTo>
                  <a:pt x="314960" y="91770"/>
                </a:lnTo>
                <a:lnTo>
                  <a:pt x="306717" y="84340"/>
                </a:lnTo>
                <a:lnTo>
                  <a:pt x="303530" y="82181"/>
                </a:lnTo>
                <a:lnTo>
                  <a:pt x="303530" y="140817"/>
                </a:lnTo>
                <a:lnTo>
                  <a:pt x="201549" y="140817"/>
                </a:lnTo>
                <a:lnTo>
                  <a:pt x="225679" y="105829"/>
                </a:lnTo>
                <a:lnTo>
                  <a:pt x="252857" y="98844"/>
                </a:lnTo>
                <a:lnTo>
                  <a:pt x="260350" y="99288"/>
                </a:lnTo>
                <a:lnTo>
                  <a:pt x="294805" y="119380"/>
                </a:lnTo>
                <a:lnTo>
                  <a:pt x="303530" y="140817"/>
                </a:lnTo>
                <a:lnTo>
                  <a:pt x="303530" y="82181"/>
                </a:lnTo>
                <a:lnTo>
                  <a:pt x="264998" y="67335"/>
                </a:lnTo>
                <a:lnTo>
                  <a:pt x="252857" y="66611"/>
                </a:lnTo>
                <a:lnTo>
                  <a:pt x="240779" y="67348"/>
                </a:lnTo>
                <a:lnTo>
                  <a:pt x="198767" y="84772"/>
                </a:lnTo>
                <a:lnTo>
                  <a:pt x="171907" y="121043"/>
                </a:lnTo>
                <a:lnTo>
                  <a:pt x="165481" y="157086"/>
                </a:lnTo>
                <a:lnTo>
                  <a:pt x="166230" y="169862"/>
                </a:lnTo>
                <a:lnTo>
                  <a:pt x="183908" y="213626"/>
                </a:lnTo>
                <a:lnTo>
                  <a:pt x="221259" y="241236"/>
                </a:lnTo>
                <a:lnTo>
                  <a:pt x="258826" y="247789"/>
                </a:lnTo>
                <a:lnTo>
                  <a:pt x="269176" y="247332"/>
                </a:lnTo>
                <a:lnTo>
                  <a:pt x="306489" y="235902"/>
                </a:lnTo>
                <a:lnTo>
                  <a:pt x="330390" y="214947"/>
                </a:lnTo>
                <a:lnTo>
                  <a:pt x="331089" y="214185"/>
                </a:lnTo>
                <a:lnTo>
                  <a:pt x="310134" y="189852"/>
                </a:lnTo>
                <a:lnTo>
                  <a:pt x="303555" y="196938"/>
                </a:lnTo>
                <a:lnTo>
                  <a:pt x="297180" y="202692"/>
                </a:lnTo>
                <a:lnTo>
                  <a:pt x="259461" y="214947"/>
                </a:lnTo>
                <a:lnTo>
                  <a:pt x="250939" y="214503"/>
                </a:lnTo>
                <a:lnTo>
                  <a:pt x="211734" y="193890"/>
                </a:lnTo>
                <a:lnTo>
                  <a:pt x="201422" y="170510"/>
                </a:lnTo>
                <a:lnTo>
                  <a:pt x="339217" y="170510"/>
                </a:lnTo>
                <a:lnTo>
                  <a:pt x="339217" y="161899"/>
                </a:lnTo>
                <a:lnTo>
                  <a:pt x="339598" y="158369"/>
                </a:lnTo>
                <a:lnTo>
                  <a:pt x="339598" y="151942"/>
                </a:lnTo>
                <a:lnTo>
                  <a:pt x="339217" y="146964"/>
                </a:lnTo>
                <a:lnTo>
                  <a:pt x="338582" y="142163"/>
                </a:lnTo>
                <a:lnTo>
                  <a:pt x="340360" y="140817"/>
                </a:lnTo>
                <a:close/>
              </a:path>
              <a:path w="524509" h="309244">
                <a:moveTo>
                  <a:pt x="524383" y="68224"/>
                </a:moveTo>
                <a:lnTo>
                  <a:pt x="488188" y="68224"/>
                </a:lnTo>
                <a:lnTo>
                  <a:pt x="430149" y="198843"/>
                </a:lnTo>
                <a:lnTo>
                  <a:pt x="372110" y="68224"/>
                </a:lnTo>
                <a:lnTo>
                  <a:pt x="334518" y="68224"/>
                </a:lnTo>
                <a:lnTo>
                  <a:pt x="411226" y="239407"/>
                </a:lnTo>
                <a:lnTo>
                  <a:pt x="405384" y="252780"/>
                </a:lnTo>
                <a:lnTo>
                  <a:pt x="400939" y="262039"/>
                </a:lnTo>
                <a:lnTo>
                  <a:pt x="396621" y="268300"/>
                </a:lnTo>
                <a:lnTo>
                  <a:pt x="392303" y="271576"/>
                </a:lnTo>
                <a:lnTo>
                  <a:pt x="387985" y="274904"/>
                </a:lnTo>
                <a:lnTo>
                  <a:pt x="382905" y="276567"/>
                </a:lnTo>
                <a:lnTo>
                  <a:pt x="371856" y="276567"/>
                </a:lnTo>
                <a:lnTo>
                  <a:pt x="367157" y="275628"/>
                </a:lnTo>
                <a:lnTo>
                  <a:pt x="363093" y="273735"/>
                </a:lnTo>
                <a:lnTo>
                  <a:pt x="358902" y="271894"/>
                </a:lnTo>
                <a:lnTo>
                  <a:pt x="353060" y="267385"/>
                </a:lnTo>
                <a:lnTo>
                  <a:pt x="345567" y="260223"/>
                </a:lnTo>
                <a:lnTo>
                  <a:pt x="328168" y="288086"/>
                </a:lnTo>
                <a:lnTo>
                  <a:pt x="368173" y="308800"/>
                </a:lnTo>
                <a:lnTo>
                  <a:pt x="385445" y="308800"/>
                </a:lnTo>
                <a:lnTo>
                  <a:pt x="421132" y="289458"/>
                </a:lnTo>
                <a:lnTo>
                  <a:pt x="466039" y="198843"/>
                </a:lnTo>
                <a:lnTo>
                  <a:pt x="524383" y="68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71264" y="3248698"/>
            <a:ext cx="1276299" cy="24940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82904" y="3250311"/>
            <a:ext cx="1883283" cy="3088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69744" y="4393311"/>
            <a:ext cx="2023872" cy="24778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553192" y="2788552"/>
            <a:ext cx="6036310" cy="2688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</a:pPr>
            <a:r>
              <a:rPr sz="2450" spc="20" dirty="0">
                <a:latin typeface="Verdana"/>
                <a:cs typeface="Verdana"/>
              </a:rPr>
              <a:t>The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plat</a:t>
            </a:r>
            <a:r>
              <a:rPr sz="2450" spc="-5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240" dirty="0">
                <a:latin typeface="Verdana"/>
                <a:cs typeface="Verdana"/>
              </a:rPr>
              <a:t>m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05" dirty="0">
                <a:latin typeface="Verdana"/>
                <a:cs typeface="Verdana"/>
              </a:rPr>
              <a:t>b</a:t>
            </a:r>
            <a:r>
              <a:rPr sz="2450" spc="95" dirty="0">
                <a:latin typeface="Verdana"/>
                <a:cs typeface="Verdana"/>
              </a:rPr>
              <a:t>o</a:t>
            </a:r>
            <a:r>
              <a:rPr sz="2450" spc="-30" dirty="0">
                <a:latin typeface="Verdana"/>
                <a:cs typeface="Verdana"/>
              </a:rPr>
              <a:t>asts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s</a:t>
            </a:r>
            <a:r>
              <a:rPr sz="2450" spc="-45" dirty="0">
                <a:latin typeface="Verdana"/>
                <a:cs typeface="Verdana"/>
              </a:rPr>
              <a:t>e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175" dirty="0">
                <a:latin typeface="Verdana"/>
                <a:cs typeface="Verdana"/>
              </a:rPr>
              <a:t>r</a:t>
            </a:r>
            <a:r>
              <a:rPr sz="2450" spc="-10" dirty="0">
                <a:latin typeface="Verdana"/>
                <a:cs typeface="Verdana"/>
              </a:rPr>
              <a:t>al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k</a:t>
            </a:r>
            <a:r>
              <a:rPr sz="2450" spc="10" dirty="0">
                <a:latin typeface="Verdana"/>
                <a:cs typeface="Verdana"/>
              </a:rPr>
              <a:t>e</a:t>
            </a:r>
            <a:r>
              <a:rPr sz="2450" spc="-80" dirty="0">
                <a:latin typeface="Verdana"/>
                <a:cs typeface="Verdana"/>
              </a:rPr>
              <a:t>y 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20" dirty="0">
                <a:latin typeface="Verdana"/>
                <a:cs typeface="Verdana"/>
              </a:rPr>
              <a:t>atu</a:t>
            </a:r>
            <a:r>
              <a:rPr sz="2450" spc="-20" dirty="0">
                <a:latin typeface="Verdana"/>
                <a:cs typeface="Verdana"/>
              </a:rPr>
              <a:t>res</a:t>
            </a:r>
            <a:r>
              <a:rPr sz="2450" spc="-370" dirty="0">
                <a:latin typeface="Verdana"/>
                <a:cs typeface="Verdana"/>
              </a:rPr>
              <a:t>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in</a:t>
            </a:r>
            <a:r>
              <a:rPr sz="2450" spc="65" dirty="0">
                <a:latin typeface="Verdana"/>
                <a:cs typeface="Verdana"/>
              </a:rPr>
              <a:t>c</a:t>
            </a:r>
            <a:r>
              <a:rPr sz="2450" spc="90" dirty="0">
                <a:latin typeface="Verdana"/>
                <a:cs typeface="Verdana"/>
              </a:rPr>
              <a:t>luding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g</a:t>
            </a:r>
            <a:r>
              <a:rPr sz="2450" spc="10" dirty="0">
                <a:latin typeface="Verdana"/>
                <a:cs typeface="Verdana"/>
              </a:rPr>
              <a:t>r</a:t>
            </a:r>
            <a:r>
              <a:rPr sz="2450" spc="105" dirty="0">
                <a:latin typeface="Verdana"/>
                <a:cs typeface="Verdana"/>
              </a:rPr>
              <a:t>oup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5" dirty="0">
                <a:latin typeface="Verdana"/>
                <a:cs typeface="Verdana"/>
              </a:rPr>
              <a:t>c</a:t>
            </a:r>
            <a:r>
              <a:rPr sz="2450" spc="20" dirty="0">
                <a:latin typeface="Verdana"/>
                <a:cs typeface="Verdana"/>
              </a:rPr>
              <a:t>hats</a:t>
            </a:r>
            <a:r>
              <a:rPr sz="2450" spc="-370" dirty="0">
                <a:latin typeface="Verdana"/>
                <a:cs typeface="Verdana"/>
              </a:rPr>
              <a:t>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30" dirty="0">
                <a:latin typeface="Verdana"/>
                <a:cs typeface="Verdana"/>
              </a:rPr>
              <a:t>ﬁ</a:t>
            </a:r>
            <a:r>
              <a:rPr sz="2450" spc="10" dirty="0">
                <a:latin typeface="Verdana"/>
                <a:cs typeface="Verdana"/>
              </a:rPr>
              <a:t>le  </a:t>
            </a:r>
            <a:r>
              <a:rPr sz="2450" spc="-5" dirty="0">
                <a:latin typeface="Verdana"/>
                <a:cs typeface="Verdana"/>
              </a:rPr>
              <a:t>sha</a:t>
            </a:r>
            <a:r>
              <a:rPr sz="2450" spc="-25" dirty="0">
                <a:latin typeface="Verdana"/>
                <a:cs typeface="Verdana"/>
              </a:rPr>
              <a:t>ring,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video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60" dirty="0">
                <a:latin typeface="Verdana"/>
                <a:cs typeface="Verdana"/>
              </a:rPr>
              <a:t>calls.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These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10" dirty="0">
                <a:latin typeface="Verdana"/>
                <a:cs typeface="Verdana"/>
              </a:rPr>
              <a:t>ools  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-65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designed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enhan</a:t>
            </a:r>
            <a:r>
              <a:rPr sz="2450" spc="45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user  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dirty="0">
                <a:latin typeface="Verdana"/>
                <a:cs typeface="Verdana"/>
              </a:rPr>
              <a:t>xpe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65" dirty="0">
                <a:latin typeface="Verdana"/>
                <a:cs typeface="Verdana"/>
              </a:rPr>
              <a:t>ien</a:t>
            </a:r>
            <a:r>
              <a:rPr sz="2450" spc="40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imp</a:t>
            </a:r>
            <a:r>
              <a:rPr sz="2450" spc="25" dirty="0">
                <a:latin typeface="Verdana"/>
                <a:cs typeface="Verdana"/>
              </a:rPr>
              <a:t>r</a:t>
            </a:r>
            <a:r>
              <a:rPr sz="2450" spc="20" dirty="0">
                <a:latin typeface="Verdana"/>
                <a:cs typeface="Verdana"/>
              </a:rPr>
              <a:t>o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40" dirty="0">
                <a:latin typeface="Verdana"/>
                <a:cs typeface="Verdana"/>
              </a:rPr>
              <a:t>ollabo</a:t>
            </a:r>
            <a:r>
              <a:rPr sz="2450" spc="-175" dirty="0">
                <a:latin typeface="Verdana"/>
                <a:cs typeface="Verdana"/>
              </a:rPr>
              <a:t>r</a:t>
            </a:r>
            <a:r>
              <a:rPr sz="2450" spc="40" dirty="0">
                <a:latin typeface="Verdana"/>
                <a:cs typeface="Verdana"/>
              </a:rPr>
              <a:t>ation</a:t>
            </a:r>
            <a:r>
              <a:rPr sz="2450" spc="-360" dirty="0">
                <a:latin typeface="Verdana"/>
                <a:cs typeface="Verdana"/>
              </a:rPr>
              <a:t>,  </a:t>
            </a:r>
            <a:r>
              <a:rPr sz="2450" spc="90" dirty="0">
                <a:latin typeface="Verdana"/>
                <a:cs typeface="Verdana"/>
              </a:rPr>
              <a:t>making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" dirty="0">
                <a:latin typeface="Verdana"/>
                <a:cs typeface="Verdana"/>
              </a:rPr>
              <a:t>it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-25" dirty="0">
                <a:latin typeface="Verdana"/>
                <a:cs typeface="Verdana"/>
              </a:rPr>
              <a:t>asier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50" dirty="0">
                <a:latin typeface="Verdana"/>
                <a:cs typeface="Verdana"/>
              </a:rPr>
              <a:t>ams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25" dirty="0">
                <a:latin typeface="Verdana"/>
                <a:cs typeface="Verdana"/>
              </a:rPr>
              <a:t>k 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55" dirty="0">
                <a:latin typeface="Verdana"/>
                <a:cs typeface="Verdana"/>
              </a:rPr>
              <a:t>ogether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ef</a:t>
            </a:r>
            <a:r>
              <a:rPr sz="2450" spc="-25" dirty="0">
                <a:latin typeface="Verdana"/>
                <a:cs typeface="Verdana"/>
              </a:rPr>
              <a:t>ﬁ</a:t>
            </a:r>
            <a:r>
              <a:rPr sz="2450" spc="95" dirty="0">
                <a:latin typeface="Verdana"/>
                <a:cs typeface="Verdana"/>
              </a:rPr>
              <a:t>c</a:t>
            </a:r>
            <a:r>
              <a:rPr sz="2450" spc="10" dirty="0">
                <a:latin typeface="Verdana"/>
                <a:cs typeface="Verdana"/>
              </a:rPr>
              <a:t>ientl</a:t>
            </a:r>
            <a:r>
              <a:rPr sz="2450" spc="-70" dirty="0">
                <a:latin typeface="Verdana"/>
                <a:cs typeface="Verdana"/>
              </a:rPr>
              <a:t>y</a:t>
            </a:r>
            <a:r>
              <a:rPr sz="2450" spc="-370" dirty="0">
                <a:latin typeface="Verdana"/>
                <a:cs typeface="Verdana"/>
              </a:rPr>
              <a:t>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38097" y="1929117"/>
            <a:ext cx="6362065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35" dirty="0"/>
              <a:t>User</a:t>
            </a:r>
            <a:r>
              <a:rPr sz="5000" spc="-60" dirty="0"/>
              <a:t> </a:t>
            </a:r>
            <a:r>
              <a:rPr sz="5000" spc="5" dirty="0"/>
              <a:t>Interface</a:t>
            </a:r>
            <a:r>
              <a:rPr sz="5000" spc="45" dirty="0"/>
              <a:t> </a:t>
            </a:r>
            <a:r>
              <a:rPr sz="5000" spc="85" dirty="0"/>
              <a:t>Design</a:t>
            </a:r>
            <a:endParaRPr sz="50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0739" y="3315436"/>
            <a:ext cx="1360805" cy="24940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2295" y="4641012"/>
            <a:ext cx="1517472" cy="3088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46741" y="4641012"/>
            <a:ext cx="1875510" cy="3088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433296" y="3175317"/>
            <a:ext cx="6382385" cy="2663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7300"/>
              </a:lnSpc>
              <a:spcBef>
                <a:spcPts val="95"/>
              </a:spcBef>
            </a:pPr>
            <a:r>
              <a:rPr sz="2450" spc="110" dirty="0">
                <a:latin typeface="Verdana"/>
                <a:cs typeface="Verdana"/>
              </a:rPr>
              <a:t>An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intuiti</a:t>
            </a:r>
            <a:r>
              <a:rPr sz="2450" spc="-10" dirty="0">
                <a:latin typeface="Verdana"/>
                <a:cs typeface="Verdana"/>
              </a:rPr>
              <a:t>v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use</a:t>
            </a:r>
            <a:r>
              <a:rPr sz="2450" spc="-25" dirty="0">
                <a:latin typeface="Verdana"/>
                <a:cs typeface="Verdana"/>
              </a:rPr>
              <a:t>r</a:t>
            </a:r>
            <a:r>
              <a:rPr sz="2450" spc="-80" dirty="0">
                <a:latin typeface="Verdana"/>
                <a:cs typeface="Verdana"/>
              </a:rPr>
              <a:t>-f</a:t>
            </a:r>
            <a:r>
              <a:rPr sz="2450" spc="-105" dirty="0">
                <a:latin typeface="Verdana"/>
                <a:cs typeface="Verdana"/>
              </a:rPr>
              <a:t>r</a:t>
            </a:r>
            <a:r>
              <a:rPr sz="2450" spc="30" dirty="0">
                <a:latin typeface="Verdana"/>
                <a:cs typeface="Verdana"/>
              </a:rPr>
              <a:t>iendly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in</a:t>
            </a:r>
            <a:r>
              <a:rPr sz="2450" spc="-5" dirty="0">
                <a:latin typeface="Verdana"/>
                <a:cs typeface="Verdana"/>
              </a:rPr>
              <a:t>t</a:t>
            </a:r>
            <a:r>
              <a:rPr sz="2450" spc="-15" dirty="0">
                <a:latin typeface="Verdana"/>
                <a:cs typeface="Verdana"/>
              </a:rPr>
              <a:t>er</a:t>
            </a:r>
            <a:r>
              <a:rPr sz="2450" spc="-40" dirty="0">
                <a:latin typeface="Verdana"/>
                <a:cs typeface="Verdana"/>
              </a:rPr>
              <a:t>f</a:t>
            </a:r>
            <a:r>
              <a:rPr sz="2450" spc="55" dirty="0">
                <a:latin typeface="Verdana"/>
                <a:cs typeface="Verdana"/>
              </a:rPr>
              <a:t>a</a:t>
            </a:r>
            <a:r>
              <a:rPr sz="2450" spc="20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is  </a:t>
            </a:r>
            <a:r>
              <a:rPr sz="2450" spc="70" dirty="0">
                <a:latin typeface="Verdana"/>
                <a:cs typeface="Verdana"/>
              </a:rPr>
              <a:t>cru</a:t>
            </a:r>
            <a:r>
              <a:rPr sz="2450" spc="50" dirty="0">
                <a:latin typeface="Verdana"/>
                <a:cs typeface="Verdana"/>
              </a:rPr>
              <a:t>c</a:t>
            </a:r>
            <a:r>
              <a:rPr sz="2450" spc="-10" dirty="0">
                <a:latin typeface="Verdana"/>
                <a:cs typeface="Verdana"/>
              </a:rPr>
              <a:t>ial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ef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80" dirty="0">
                <a:latin typeface="Verdana"/>
                <a:cs typeface="Verdana"/>
              </a:rPr>
              <a:t>ec</a:t>
            </a:r>
            <a:r>
              <a:rPr sz="2450" spc="-20" dirty="0">
                <a:latin typeface="Verdana"/>
                <a:cs typeface="Verdana"/>
              </a:rPr>
              <a:t>ti</a:t>
            </a:r>
            <a:r>
              <a:rPr sz="2450" spc="-80" dirty="0">
                <a:latin typeface="Verdana"/>
                <a:cs typeface="Verdana"/>
              </a:rPr>
              <a:t>v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55" dirty="0">
                <a:latin typeface="Verdana"/>
                <a:cs typeface="Verdana"/>
              </a:rPr>
              <a:t>ommunication.</a:t>
            </a:r>
            <a:endParaRPr sz="245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  <a:spcBef>
                <a:spcPts val="509"/>
              </a:spcBef>
            </a:pPr>
            <a:r>
              <a:rPr sz="2450" spc="55" dirty="0">
                <a:latin typeface="Verdana"/>
                <a:cs typeface="Verdana"/>
              </a:rPr>
              <a:t>Chat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onne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-65" dirty="0">
                <a:latin typeface="Verdana"/>
                <a:cs typeface="Verdana"/>
              </a:rPr>
              <a:t>t's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design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30" dirty="0">
                <a:latin typeface="Verdana"/>
                <a:cs typeface="Verdana"/>
              </a:rPr>
              <a:t>ocuses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on</a:t>
            </a:r>
            <a:endParaRPr sz="2450">
              <a:latin typeface="Verdana"/>
              <a:cs typeface="Verdana"/>
            </a:endParaRPr>
          </a:p>
          <a:p>
            <a:pPr marL="12700" marR="716915" algn="just">
              <a:lnSpc>
                <a:spcPct val="117300"/>
              </a:lnSpc>
              <a:spcBef>
                <a:spcPts val="75"/>
              </a:spcBef>
            </a:pPr>
            <a:r>
              <a:rPr sz="2450" spc="55" dirty="0">
                <a:latin typeface="Verdana"/>
                <a:cs typeface="Verdana"/>
              </a:rPr>
              <a:t>simpli</a:t>
            </a:r>
            <a:r>
              <a:rPr sz="2450" spc="40" dirty="0">
                <a:latin typeface="Verdana"/>
                <a:cs typeface="Verdana"/>
              </a:rPr>
              <a:t>c</a:t>
            </a:r>
            <a:r>
              <a:rPr sz="2450" spc="10" dirty="0">
                <a:latin typeface="Verdana"/>
                <a:cs typeface="Verdana"/>
              </a:rPr>
              <a:t>i</a:t>
            </a:r>
            <a:r>
              <a:rPr sz="2450" spc="-10" dirty="0">
                <a:latin typeface="Verdana"/>
                <a:cs typeface="Verdana"/>
              </a:rPr>
              <a:t>t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a</a:t>
            </a:r>
            <a:r>
              <a:rPr sz="2450" spc="20" dirty="0">
                <a:latin typeface="Verdana"/>
                <a:cs typeface="Verdana"/>
              </a:rPr>
              <a:t>c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5" dirty="0">
                <a:latin typeface="Verdana"/>
                <a:cs typeface="Verdana"/>
              </a:rPr>
              <a:t>essibili</a:t>
            </a:r>
            <a:r>
              <a:rPr sz="2450" spc="-20" dirty="0">
                <a:latin typeface="Verdana"/>
                <a:cs typeface="Verdana"/>
              </a:rPr>
              <a:t>t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-370" dirty="0">
                <a:latin typeface="Verdana"/>
                <a:cs typeface="Verdana"/>
              </a:rPr>
              <a:t>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all</a:t>
            </a:r>
            <a:r>
              <a:rPr sz="2450" spc="-30" dirty="0">
                <a:latin typeface="Verdana"/>
                <a:cs typeface="Verdana"/>
              </a:rPr>
              <a:t>o</a:t>
            </a:r>
            <a:r>
              <a:rPr sz="2450" spc="95" dirty="0">
                <a:latin typeface="Verdana"/>
                <a:cs typeface="Verdana"/>
              </a:rPr>
              <a:t>wing  </a:t>
            </a:r>
            <a:r>
              <a:rPr sz="2450" spc="5" dirty="0">
                <a:latin typeface="Verdana"/>
                <a:cs typeface="Verdana"/>
              </a:rPr>
              <a:t>use</a:t>
            </a:r>
            <a:r>
              <a:rPr sz="2450" dirty="0">
                <a:latin typeface="Verdana"/>
                <a:cs typeface="Verdana"/>
              </a:rPr>
              <a:t>r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n</a:t>
            </a:r>
            <a:r>
              <a:rPr sz="2450" spc="25" dirty="0">
                <a:latin typeface="Verdana"/>
                <a:cs typeface="Verdana"/>
              </a:rPr>
              <a:t>a</a:t>
            </a:r>
            <a:r>
              <a:rPr sz="2450" spc="15" dirty="0">
                <a:latin typeface="Verdana"/>
                <a:cs typeface="Verdana"/>
              </a:rPr>
              <a:t>viga</a:t>
            </a:r>
            <a:r>
              <a:rPr sz="2450" spc="-40" dirty="0">
                <a:latin typeface="Verdana"/>
                <a:cs typeface="Verdana"/>
              </a:rPr>
              <a:t>t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-45" dirty="0">
                <a:latin typeface="Verdana"/>
                <a:cs typeface="Verdana"/>
              </a:rPr>
              <a:t>asily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30" dirty="0">
                <a:latin typeface="Verdana"/>
                <a:cs typeface="Verdana"/>
              </a:rPr>
              <a:t>ﬁ</a:t>
            </a:r>
            <a:r>
              <a:rPr sz="2450" spc="135" dirty="0">
                <a:latin typeface="Verdana"/>
                <a:cs typeface="Verdana"/>
              </a:rPr>
              <a:t>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the 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10" dirty="0">
                <a:latin typeface="Verdana"/>
                <a:cs typeface="Verdana"/>
              </a:rPr>
              <a:t>ools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th</a:t>
            </a:r>
            <a:r>
              <a:rPr sz="2450" spc="45" dirty="0">
                <a:latin typeface="Verdana"/>
                <a:cs typeface="Verdana"/>
              </a:rPr>
              <a:t>e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need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without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dirty="0">
                <a:latin typeface="Verdana"/>
                <a:cs typeface="Verdana"/>
              </a:rPr>
              <a:t>onfusion.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0653" y="1419873"/>
            <a:ext cx="5298440" cy="12407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5"/>
              </a:spcBef>
            </a:pPr>
            <a:r>
              <a:rPr sz="3950" spc="10" dirty="0"/>
              <a:t>Integration</a:t>
            </a:r>
            <a:r>
              <a:rPr sz="3950" spc="-75" dirty="0"/>
              <a:t> </a:t>
            </a:r>
            <a:r>
              <a:rPr sz="3950" dirty="0"/>
              <a:t>with</a:t>
            </a:r>
            <a:r>
              <a:rPr sz="3950" spc="35" dirty="0"/>
              <a:t> </a:t>
            </a:r>
            <a:r>
              <a:rPr sz="3950" spc="65" dirty="0"/>
              <a:t>Other</a:t>
            </a:r>
            <a:endParaRPr sz="3950"/>
          </a:p>
          <a:p>
            <a:pPr marR="5080" algn="r">
              <a:lnSpc>
                <a:spcPct val="100000"/>
              </a:lnSpc>
              <a:spcBef>
                <a:spcPts val="60"/>
              </a:spcBef>
            </a:pPr>
            <a:r>
              <a:rPr sz="3950" spc="-10" dirty="0"/>
              <a:t>Tools</a:t>
            </a:r>
            <a:endParaRPr sz="39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9817" y="2950057"/>
            <a:ext cx="1405432" cy="3088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2957" y="5588482"/>
            <a:ext cx="1882381" cy="3088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34426" y="2808326"/>
            <a:ext cx="6144260" cy="31019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3020" marR="5080" indent="-20955" algn="r">
              <a:lnSpc>
                <a:spcPct val="117800"/>
              </a:lnSpc>
              <a:spcBef>
                <a:spcPts val="80"/>
              </a:spcBef>
            </a:pPr>
            <a:r>
              <a:rPr sz="2450" spc="55" dirty="0">
                <a:latin typeface="Verdana"/>
                <a:cs typeface="Verdana"/>
              </a:rPr>
              <a:t>Chat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onne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can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s</a:t>
            </a:r>
            <a:r>
              <a:rPr sz="2450" spc="-60" dirty="0">
                <a:latin typeface="Verdana"/>
                <a:cs typeface="Verdana"/>
              </a:rPr>
              <a:t>e</a:t>
            </a:r>
            <a:r>
              <a:rPr sz="2450" dirty="0">
                <a:latin typeface="Verdana"/>
                <a:cs typeface="Verdana"/>
              </a:rPr>
              <a:t>amlessly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in</a:t>
            </a:r>
            <a:r>
              <a:rPr sz="2450" spc="-5" dirty="0">
                <a:latin typeface="Verdana"/>
                <a:cs typeface="Verdana"/>
              </a:rPr>
              <a:t>t</a:t>
            </a:r>
            <a:r>
              <a:rPr sz="2450" spc="100" dirty="0">
                <a:latin typeface="Verdana"/>
                <a:cs typeface="Verdana"/>
              </a:rPr>
              <a:t>eg</a:t>
            </a:r>
            <a:r>
              <a:rPr sz="2450" spc="-175" dirty="0">
                <a:latin typeface="Verdana"/>
                <a:cs typeface="Verdana"/>
              </a:rPr>
              <a:t>r</a:t>
            </a:r>
            <a:r>
              <a:rPr sz="2450" spc="15" dirty="0">
                <a:latin typeface="Verdana"/>
                <a:cs typeface="Verdana"/>
              </a:rPr>
              <a:t>a</a:t>
            </a:r>
            <a:r>
              <a:rPr sz="2450" spc="-40" dirty="0">
                <a:latin typeface="Verdana"/>
                <a:cs typeface="Verdana"/>
              </a:rPr>
              <a:t>t</a:t>
            </a:r>
            <a:r>
              <a:rPr sz="2450" spc="25" dirty="0">
                <a:latin typeface="Verdana"/>
                <a:cs typeface="Verdana"/>
              </a:rPr>
              <a:t>e  </a:t>
            </a:r>
            <a:r>
              <a:rPr sz="2450" spc="80" dirty="0">
                <a:latin typeface="Verdana"/>
                <a:cs typeface="Verdana"/>
              </a:rPr>
              <a:t>with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-50" dirty="0">
                <a:latin typeface="Verdana"/>
                <a:cs typeface="Verdana"/>
              </a:rPr>
              <a:t>r</a:t>
            </a:r>
            <a:r>
              <a:rPr sz="2450" spc="25" dirty="0">
                <a:latin typeface="Verdana"/>
                <a:cs typeface="Verdana"/>
              </a:rPr>
              <a:t>ious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0" dirty="0">
                <a:latin typeface="Verdana"/>
                <a:cs typeface="Verdana"/>
              </a:rPr>
              <a:t>applications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su</a:t>
            </a:r>
            <a:r>
              <a:rPr sz="2450" spc="30" dirty="0">
                <a:latin typeface="Verdana"/>
                <a:cs typeface="Verdana"/>
              </a:rPr>
              <a:t>c</a:t>
            </a:r>
            <a:r>
              <a:rPr sz="2450" spc="120" dirty="0">
                <a:latin typeface="Verdana"/>
                <a:cs typeface="Verdana"/>
              </a:rPr>
              <a:t>h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35" dirty="0">
                <a:latin typeface="Verdana"/>
                <a:cs typeface="Verdana"/>
              </a:rPr>
              <a:t>as  </a:t>
            </a:r>
            <a:r>
              <a:rPr sz="2450" spc="40" dirty="0">
                <a:latin typeface="Verdana"/>
                <a:cs typeface="Verdana"/>
              </a:rPr>
              <a:t>calendar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10" dirty="0">
                <a:latin typeface="Verdana"/>
                <a:cs typeface="Verdana"/>
              </a:rPr>
              <a:t>ools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p</a:t>
            </a:r>
            <a:r>
              <a:rPr sz="2450" spc="5" dirty="0">
                <a:latin typeface="Verdana"/>
                <a:cs typeface="Verdana"/>
              </a:rPr>
              <a:t>r</a:t>
            </a:r>
            <a:r>
              <a:rPr sz="2450" spc="10" dirty="0">
                <a:latin typeface="Verdana"/>
                <a:cs typeface="Verdana"/>
              </a:rPr>
              <a:t>oje</a:t>
            </a:r>
            <a:r>
              <a:rPr sz="2450" spc="20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t  </a:t>
            </a:r>
            <a:r>
              <a:rPr sz="2450" spc="95" dirty="0">
                <a:latin typeface="Verdana"/>
                <a:cs typeface="Verdana"/>
              </a:rPr>
              <a:t>management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sof</a:t>
            </a:r>
            <a:r>
              <a:rPr sz="2450" spc="-25" dirty="0">
                <a:latin typeface="Verdana"/>
                <a:cs typeface="Verdana"/>
              </a:rPr>
              <a:t>t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-65" dirty="0">
                <a:latin typeface="Verdana"/>
                <a:cs typeface="Verdana"/>
              </a:rPr>
              <a:t>r</a:t>
            </a:r>
            <a:r>
              <a:rPr sz="2450" spc="-170" dirty="0">
                <a:latin typeface="Verdana"/>
                <a:cs typeface="Verdana"/>
              </a:rPr>
              <a:t>e.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This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20" dirty="0">
                <a:latin typeface="Verdana"/>
                <a:cs typeface="Verdana"/>
              </a:rPr>
              <a:t>atu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25" dirty="0">
                <a:latin typeface="Verdana"/>
                <a:cs typeface="Verdana"/>
              </a:rPr>
              <a:t>e  </a:t>
            </a:r>
            <a:r>
              <a:rPr sz="2450" spc="5" dirty="0">
                <a:latin typeface="Verdana"/>
                <a:cs typeface="Verdana"/>
              </a:rPr>
              <a:t>all</a:t>
            </a:r>
            <a:r>
              <a:rPr sz="2450" spc="-30" dirty="0">
                <a:latin typeface="Verdana"/>
                <a:cs typeface="Verdana"/>
              </a:rPr>
              <a:t>o</a:t>
            </a:r>
            <a:r>
              <a:rPr sz="2450" spc="155" dirty="0">
                <a:latin typeface="Verdana"/>
                <a:cs typeface="Verdana"/>
              </a:rPr>
              <a:t>w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use</a:t>
            </a:r>
            <a:r>
              <a:rPr sz="2450" dirty="0">
                <a:latin typeface="Verdana"/>
                <a:cs typeface="Verdana"/>
              </a:rPr>
              <a:t>r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manage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their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" dirty="0">
                <a:latin typeface="Verdana"/>
                <a:cs typeface="Verdana"/>
              </a:rPr>
              <a:t>tas</a:t>
            </a:r>
            <a:r>
              <a:rPr sz="2450" spc="-45" dirty="0">
                <a:latin typeface="Verdana"/>
                <a:cs typeface="Verdana"/>
              </a:rPr>
              <a:t>k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and  </a:t>
            </a:r>
            <a:r>
              <a:rPr sz="2450" spc="20" dirty="0">
                <a:latin typeface="Verdana"/>
                <a:cs typeface="Verdana"/>
              </a:rPr>
              <a:t>s</a:t>
            </a:r>
            <a:r>
              <a:rPr sz="2450" dirty="0">
                <a:latin typeface="Verdana"/>
                <a:cs typeface="Verdana"/>
              </a:rPr>
              <a:t>c</a:t>
            </a:r>
            <a:r>
              <a:rPr sz="2450" spc="50" dirty="0">
                <a:latin typeface="Verdana"/>
                <a:cs typeface="Verdana"/>
              </a:rPr>
              <a:t>hedules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without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l</a:t>
            </a:r>
            <a:r>
              <a:rPr sz="2450" spc="-25" dirty="0">
                <a:latin typeface="Verdana"/>
                <a:cs typeface="Verdana"/>
              </a:rPr>
              <a:t>e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40" dirty="0">
                <a:latin typeface="Verdana"/>
                <a:cs typeface="Verdana"/>
              </a:rPr>
              <a:t>ving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the  </a:t>
            </a:r>
            <a:r>
              <a:rPr sz="2450" spc="30" dirty="0">
                <a:latin typeface="Verdana"/>
                <a:cs typeface="Verdana"/>
              </a:rPr>
              <a:t>plat</a:t>
            </a:r>
            <a:r>
              <a:rPr sz="2450" spc="-5" dirty="0">
                <a:latin typeface="Verdana"/>
                <a:cs typeface="Verdana"/>
              </a:rPr>
              <a:t>f</a:t>
            </a:r>
            <a:r>
              <a:rPr sz="2450" spc="5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-65" dirty="0">
                <a:latin typeface="Verdana"/>
                <a:cs typeface="Verdana"/>
              </a:rPr>
              <a:t>m,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enhan</a:t>
            </a:r>
            <a:r>
              <a:rPr sz="2450" spc="50" dirty="0">
                <a:latin typeface="Verdana"/>
                <a:cs typeface="Verdana"/>
              </a:rPr>
              <a:t>c</a:t>
            </a:r>
            <a:r>
              <a:rPr sz="2450" spc="95" dirty="0">
                <a:latin typeface="Verdana"/>
                <a:cs typeface="Verdana"/>
              </a:rPr>
              <a:t>ing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p</a:t>
            </a:r>
            <a:r>
              <a:rPr sz="2450" spc="5" dirty="0">
                <a:latin typeface="Verdana"/>
                <a:cs typeface="Verdana"/>
              </a:rPr>
              <a:t>r</a:t>
            </a:r>
            <a:r>
              <a:rPr sz="2450" spc="114" dirty="0">
                <a:latin typeface="Verdana"/>
                <a:cs typeface="Verdana"/>
              </a:rPr>
              <a:t>odu</a:t>
            </a:r>
            <a:r>
              <a:rPr sz="2450" spc="105" dirty="0">
                <a:latin typeface="Verdana"/>
                <a:cs typeface="Verdana"/>
              </a:rPr>
              <a:t>c</a:t>
            </a:r>
            <a:r>
              <a:rPr sz="2450" spc="-10" dirty="0">
                <a:latin typeface="Verdana"/>
                <a:cs typeface="Verdana"/>
              </a:rPr>
              <a:t>tivi</a:t>
            </a:r>
            <a:r>
              <a:rPr sz="2450" spc="-35" dirty="0">
                <a:latin typeface="Verdana"/>
                <a:cs typeface="Verdana"/>
              </a:rPr>
              <a:t>t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-370" dirty="0">
                <a:latin typeface="Verdana"/>
                <a:cs typeface="Verdana"/>
              </a:rPr>
              <a:t>.</a:t>
            </a:r>
            <a:endParaRPr sz="245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0" y="0"/>
            <a:ext cx="9143999" cy="102877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62487" y="2045976"/>
            <a:ext cx="5090160" cy="784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950" spc="45" dirty="0">
                <a:solidFill>
                  <a:srgbClr val="FFFFFF"/>
                </a:solidFill>
              </a:rPr>
              <a:t>Security</a:t>
            </a:r>
            <a:r>
              <a:rPr sz="4950" spc="-125" dirty="0">
                <a:solidFill>
                  <a:srgbClr val="FFFFFF"/>
                </a:solidFill>
              </a:rPr>
              <a:t> </a:t>
            </a:r>
            <a:r>
              <a:rPr sz="4950" spc="-35" dirty="0">
                <a:solidFill>
                  <a:srgbClr val="FFFFFF"/>
                </a:solidFill>
              </a:rPr>
              <a:t>Features</a:t>
            </a:r>
            <a:endParaRPr sz="49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74623" y="3215995"/>
            <a:ext cx="1101979" cy="308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26439" y="3977995"/>
            <a:ext cx="1766697" cy="24778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89323" y="4358995"/>
            <a:ext cx="1684718" cy="3088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062195" y="3135224"/>
            <a:ext cx="5297170" cy="2688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</a:pP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Ensu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ing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p</a:t>
            </a:r>
            <a:r>
              <a:rPr sz="2450" spc="20" dirty="0">
                <a:latin typeface="Verdana"/>
                <a:cs typeface="Verdana"/>
              </a:rPr>
              <a:t>r</a:t>
            </a:r>
            <a:r>
              <a:rPr sz="2450" spc="-40" dirty="0">
                <a:latin typeface="Verdana"/>
                <a:cs typeface="Verdana"/>
              </a:rPr>
              <a:t>i</a:t>
            </a:r>
            <a:r>
              <a:rPr sz="2450" spc="-120" dirty="0">
                <a:latin typeface="Verdana"/>
                <a:cs typeface="Verdana"/>
              </a:rPr>
              <a:t>v</a:t>
            </a:r>
            <a:r>
              <a:rPr sz="2450" spc="55" dirty="0">
                <a:latin typeface="Verdana"/>
                <a:cs typeface="Verdana"/>
              </a:rPr>
              <a:t>a</a:t>
            </a:r>
            <a:r>
              <a:rPr sz="2450" spc="25" dirty="0">
                <a:latin typeface="Verdana"/>
                <a:cs typeface="Verdana"/>
              </a:rPr>
              <a:t>c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data  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secu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-11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4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-1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100" dirty="0">
                <a:solidFill>
                  <a:srgbClr val="FFFFFF"/>
                </a:solidFill>
                <a:latin typeface="Verdana"/>
                <a:cs typeface="Verdana"/>
              </a:rPr>
              <a:t>amoun</a:t>
            </a:r>
            <a:r>
              <a:rPr sz="2450" spc="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-37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Chat 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onne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empl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12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450" spc="-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end</a:t>
            </a:r>
            <a:r>
              <a:rPr sz="2450" spc="45" dirty="0">
                <a:latin typeface="Verdana"/>
                <a:cs typeface="Verdana"/>
              </a:rPr>
              <a:t>-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130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end  </a:t>
            </a:r>
            <a:r>
              <a:rPr sz="2450" spc="55" dirty="0">
                <a:latin typeface="Verdana"/>
                <a:cs typeface="Verdana"/>
              </a:rPr>
              <a:t>enc</a:t>
            </a:r>
            <a:r>
              <a:rPr sz="2450" spc="75" dirty="0">
                <a:latin typeface="Verdana"/>
                <a:cs typeface="Verdana"/>
              </a:rPr>
              <a:t>r</a:t>
            </a:r>
            <a:r>
              <a:rPr sz="2450" spc="40" dirty="0">
                <a:latin typeface="Verdana"/>
                <a:cs typeface="Verdana"/>
              </a:rPr>
              <a:t>yption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60" dirty="0">
                <a:solidFill>
                  <a:srgbClr val="FFFFFF"/>
                </a:solidFill>
                <a:latin typeface="Verdana"/>
                <a:cs typeface="Verdana"/>
              </a:rPr>
              <a:t>obust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secu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-80" dirty="0">
                <a:solidFill>
                  <a:srgbClr val="FFFFFF"/>
                </a:solidFill>
                <a:latin typeface="Verdana"/>
                <a:cs typeface="Verdana"/>
              </a:rPr>
              <a:t>y 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ols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80" dirty="0">
                <a:solidFill>
                  <a:srgbClr val="FFFFFF"/>
                </a:solidFill>
                <a:latin typeface="Verdana"/>
                <a:cs typeface="Verdana"/>
              </a:rPr>
              <a:t>ec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user  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75" dirty="0">
                <a:solidFill>
                  <a:srgbClr val="FFFFFF"/>
                </a:solidFill>
                <a:latin typeface="Verdana"/>
                <a:cs typeface="Verdana"/>
              </a:rPr>
              <a:t>mation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60" dirty="0">
                <a:solidFill>
                  <a:srgbClr val="FFFFFF"/>
                </a:solidFill>
                <a:latin typeface="Verdana"/>
                <a:cs typeface="Verdana"/>
              </a:rPr>
              <a:t>maintain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trust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in  </a:t>
            </a: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plat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-65" dirty="0">
                <a:solidFill>
                  <a:srgbClr val="FFFFFF"/>
                </a:solidFill>
                <a:latin typeface="Verdana"/>
                <a:cs typeface="Verdana"/>
              </a:rPr>
              <a:t>m.</a:t>
            </a:r>
            <a:endParaRPr sz="245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3999" cy="102877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62487" y="2036451"/>
            <a:ext cx="56305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55" dirty="0">
                <a:solidFill>
                  <a:srgbClr val="FFFFFF"/>
                </a:solidFill>
              </a:rPr>
              <a:t>Real-Time</a:t>
            </a:r>
            <a:r>
              <a:rPr sz="4000" spc="-5" dirty="0">
                <a:solidFill>
                  <a:srgbClr val="FFFFFF"/>
                </a:solidFill>
              </a:rPr>
              <a:t> </a:t>
            </a:r>
            <a:r>
              <a:rPr sz="4000" spc="5" dirty="0">
                <a:solidFill>
                  <a:srgbClr val="FFFFFF"/>
                </a:solidFill>
              </a:rPr>
              <a:t>Notiﬁcations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84606" y="3596995"/>
            <a:ext cx="1404112" cy="2477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06061" y="3976382"/>
            <a:ext cx="1922868" cy="24940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062195" y="3135224"/>
            <a:ext cx="5603240" cy="2688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</a:pPr>
            <a:r>
              <a:rPr sz="2450" spc="-22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2450" spc="70" dirty="0">
                <a:solidFill>
                  <a:srgbClr val="FFFFFF"/>
                </a:solidFill>
                <a:latin typeface="Verdana"/>
                <a:cs typeface="Verdana"/>
              </a:rPr>
              <a:t>eep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-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engaged,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Chat 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onne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50" spc="-5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er</a:t>
            </a:r>
            <a:r>
              <a:rPr sz="2450" spc="-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-65" dirty="0">
                <a:latin typeface="Verdana"/>
                <a:cs typeface="Verdana"/>
              </a:rPr>
              <a:t>al</a:t>
            </a:r>
            <a:r>
              <a:rPr sz="2450" spc="-45" dirty="0">
                <a:latin typeface="Verdana"/>
                <a:cs typeface="Verdana"/>
              </a:rPr>
              <a:t>-</a:t>
            </a:r>
            <a:r>
              <a:rPr sz="2450" spc="65" dirty="0">
                <a:latin typeface="Verdana"/>
                <a:cs typeface="Verdana"/>
              </a:rPr>
              <a:t>time  </a:t>
            </a:r>
            <a:r>
              <a:rPr sz="2450" spc="55" dirty="0">
                <a:latin typeface="Verdana"/>
                <a:cs typeface="Verdana"/>
              </a:rPr>
              <a:t>noti</a:t>
            </a:r>
            <a:r>
              <a:rPr sz="2450" spc="-25" dirty="0">
                <a:latin typeface="Verdana"/>
                <a:cs typeface="Verdana"/>
              </a:rPr>
              <a:t>ﬁ</a:t>
            </a:r>
            <a:r>
              <a:rPr sz="2450" spc="35" dirty="0">
                <a:latin typeface="Verdana"/>
                <a:cs typeface="Verdana"/>
              </a:rPr>
              <a:t>cations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messages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70" dirty="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upda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50" spc="-135" dirty="0">
                <a:solidFill>
                  <a:srgbClr val="FFFFFF"/>
                </a:solidFill>
                <a:latin typeface="Verdana"/>
                <a:cs typeface="Verdana"/>
              </a:rPr>
              <a:t>es.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atu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ensu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that  </a:t>
            </a:r>
            <a:r>
              <a:rPr sz="2450" spc="85" dirty="0">
                <a:solidFill>
                  <a:srgbClr val="FFFFFF"/>
                </a:solidFill>
                <a:latin typeface="Verdana"/>
                <a:cs typeface="Verdana"/>
              </a:rPr>
              <a:t>impo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tant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75" dirty="0">
                <a:solidFill>
                  <a:srgbClr val="FFFFFF"/>
                </a:solidFill>
                <a:latin typeface="Verdana"/>
                <a:cs typeface="Verdana"/>
              </a:rPr>
              <a:t>ommunications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-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60" dirty="0">
                <a:solidFill>
                  <a:srgbClr val="FFFFFF"/>
                </a:solidFill>
                <a:latin typeface="Verdana"/>
                <a:cs typeface="Verdana"/>
              </a:rPr>
              <a:t>not 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missed,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70" dirty="0">
                <a:solidFill>
                  <a:srgbClr val="FFFFFF"/>
                </a:solidFill>
                <a:latin typeface="Verdana"/>
                <a:cs typeface="Verdana"/>
              </a:rPr>
              <a:t>enabling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timely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esponses  </a:t>
            </a:r>
            <a:r>
              <a:rPr sz="2450" spc="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Verdana"/>
                <a:cs typeface="Verdana"/>
              </a:rPr>
              <a:t>enhan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ing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2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50" spc="-15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1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ef</a:t>
            </a: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ﬁ</a:t>
            </a:r>
            <a:r>
              <a:rPr sz="2450" spc="9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ien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50" spc="-19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450" spc="-37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45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3999" cy="102877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20</TotalTime>
  <Words>615</Words>
  <Application>Microsoft Office PowerPoint</Application>
  <PresentationFormat>Custom</PresentationFormat>
  <Paragraphs>44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Cambria</vt:lpstr>
      <vt:lpstr>Times New Roman</vt:lpstr>
      <vt:lpstr>Verdana</vt:lpstr>
      <vt:lpstr>Office Theme</vt:lpstr>
      <vt:lpstr> CHATCONNECT-A REAL TIME CHAT AND COMMUNICATION APP</vt:lpstr>
      <vt:lpstr>PowerPoint Presentation</vt:lpstr>
      <vt:lpstr>Introduction to Chat  Connect</vt:lpstr>
      <vt:lpstr>What is Chat Connect?</vt:lpstr>
      <vt:lpstr>Key Features</vt:lpstr>
      <vt:lpstr>User Interface Design</vt:lpstr>
      <vt:lpstr>Integration with Other Tools</vt:lpstr>
      <vt:lpstr>Security Features</vt:lpstr>
      <vt:lpstr>Real-Time Notiﬁcations</vt:lpstr>
      <vt:lpstr>Cross-Platform  Compatibility</vt:lpstr>
      <vt:lpstr>Use Cases in Business</vt:lpstr>
      <vt:lpstr>Educational Applications</vt:lpstr>
      <vt:lpstr>Customer Support  Solutions</vt:lpstr>
      <vt:lpstr>Global Connectivity</vt:lpstr>
      <vt:lpstr>Feedback and  Improvement</vt:lpstr>
      <vt:lpstr>Future Developments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Delphine Rose Stephen Jesudasan</dc:creator>
  <cp:lastModifiedBy>Gracelin Rubavathy</cp:lastModifiedBy>
  <cp:revision>2</cp:revision>
  <dcterms:created xsi:type="dcterms:W3CDTF">2024-11-15T10:47:30Z</dcterms:created>
  <dcterms:modified xsi:type="dcterms:W3CDTF">2024-11-15T14:04:15Z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2024-11-15T00:00:00Z</vt:filetime>
  </property>
</Properties>
</file>